
<file path=[Content_Types].xml><?xml version="1.0" encoding="utf-8"?>
<Types xmlns="http://schemas.openxmlformats.org/package/2006/content-types">
  <Default Extension="xml" ContentType="application/xml"/>
  <Default Extension="wmf" ContentType="image/x-wmf"/>
  <Default Extension="jpeg" ContentType="image/jpeg"/>
  <Default Extension="jpg" ContentType="image/jpeg"/>
  <Default Extension="emf" ContentType="image/x-emf"/>
  <Default Extension="rels" ContentType="application/vnd.openxmlformats-package.relationships+xml"/>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6"/>
  </p:sldMasterIdLst>
  <p:notesMasterIdLst>
    <p:notesMasterId r:id="rId67"/>
  </p:notesMasterIdLst>
  <p:handoutMasterIdLst>
    <p:handoutMasterId r:id="rId68"/>
  </p:handoutMasterIdLst>
  <p:sldIdLst>
    <p:sldId id="460" r:id="rId7"/>
    <p:sldId id="537" r:id="rId8"/>
    <p:sldId id="686" r:id="rId9"/>
    <p:sldId id="716" r:id="rId10"/>
    <p:sldId id="717" r:id="rId11"/>
    <p:sldId id="718" r:id="rId12"/>
    <p:sldId id="719" r:id="rId13"/>
    <p:sldId id="720" r:id="rId14"/>
    <p:sldId id="721" r:id="rId15"/>
    <p:sldId id="722" r:id="rId16"/>
    <p:sldId id="702" r:id="rId17"/>
    <p:sldId id="703" r:id="rId18"/>
    <p:sldId id="704" r:id="rId19"/>
    <p:sldId id="705" r:id="rId20"/>
    <p:sldId id="706" r:id="rId21"/>
    <p:sldId id="707" r:id="rId22"/>
    <p:sldId id="708" r:id="rId23"/>
    <p:sldId id="709" r:id="rId24"/>
    <p:sldId id="710" r:id="rId25"/>
    <p:sldId id="711" r:id="rId26"/>
    <p:sldId id="712" r:id="rId27"/>
    <p:sldId id="713" r:id="rId28"/>
    <p:sldId id="714" r:id="rId29"/>
    <p:sldId id="715" r:id="rId30"/>
    <p:sldId id="687" r:id="rId31"/>
    <p:sldId id="688" r:id="rId32"/>
    <p:sldId id="689" r:id="rId33"/>
    <p:sldId id="690" r:id="rId34"/>
    <p:sldId id="691" r:id="rId35"/>
    <p:sldId id="692" r:id="rId36"/>
    <p:sldId id="693" r:id="rId37"/>
    <p:sldId id="723" r:id="rId38"/>
    <p:sldId id="724" r:id="rId39"/>
    <p:sldId id="725" r:id="rId40"/>
    <p:sldId id="726" r:id="rId41"/>
    <p:sldId id="729" r:id="rId42"/>
    <p:sldId id="730" r:id="rId43"/>
    <p:sldId id="731" r:id="rId44"/>
    <p:sldId id="732" r:id="rId45"/>
    <p:sldId id="694" r:id="rId46"/>
    <p:sldId id="733" r:id="rId47"/>
    <p:sldId id="695" r:id="rId48"/>
    <p:sldId id="734" r:id="rId49"/>
    <p:sldId id="735" r:id="rId50"/>
    <p:sldId id="696" r:id="rId51"/>
    <p:sldId id="697" r:id="rId52"/>
    <p:sldId id="698" r:id="rId53"/>
    <p:sldId id="728" r:id="rId54"/>
    <p:sldId id="727" r:id="rId55"/>
    <p:sldId id="700" r:id="rId56"/>
    <p:sldId id="699" r:id="rId57"/>
    <p:sldId id="736" r:id="rId58"/>
    <p:sldId id="701" r:id="rId59"/>
    <p:sldId id="494" r:id="rId60"/>
    <p:sldId id="741" r:id="rId61"/>
    <p:sldId id="738" r:id="rId62"/>
    <p:sldId id="742" r:id="rId63"/>
    <p:sldId id="737" r:id="rId64"/>
    <p:sldId id="739" r:id="rId65"/>
    <p:sldId id="740" r:id="rId66"/>
  </p:sldIdLst>
  <p:sldSz cx="14630400" cy="8229600"/>
  <p:notesSz cx="6797675" cy="9856788"/>
  <p:defaultTextStyle>
    <a:defPPr>
      <a:defRPr lang="en-US"/>
    </a:defPPr>
    <a:lvl1pPr marL="0" algn="l" defTabSz="1306220" rtl="0" eaLnBrk="1" latinLnBrk="0" hangingPunct="1">
      <a:defRPr sz="2600" kern="1200">
        <a:solidFill>
          <a:schemeClr val="tx1"/>
        </a:solidFill>
        <a:latin typeface="+mn-lt"/>
        <a:ea typeface="+mn-ea"/>
        <a:cs typeface="+mn-cs"/>
      </a:defRPr>
    </a:lvl1pPr>
    <a:lvl2pPr marL="653110" algn="l" defTabSz="1306220" rtl="0" eaLnBrk="1" latinLnBrk="0" hangingPunct="1">
      <a:defRPr sz="2600" kern="1200">
        <a:solidFill>
          <a:schemeClr val="tx1"/>
        </a:solidFill>
        <a:latin typeface="+mn-lt"/>
        <a:ea typeface="+mn-ea"/>
        <a:cs typeface="+mn-cs"/>
      </a:defRPr>
    </a:lvl2pPr>
    <a:lvl3pPr marL="1306220" algn="l" defTabSz="1306220" rtl="0" eaLnBrk="1" latinLnBrk="0" hangingPunct="1">
      <a:defRPr sz="2600" kern="1200">
        <a:solidFill>
          <a:schemeClr val="tx1"/>
        </a:solidFill>
        <a:latin typeface="+mn-lt"/>
        <a:ea typeface="+mn-ea"/>
        <a:cs typeface="+mn-cs"/>
      </a:defRPr>
    </a:lvl3pPr>
    <a:lvl4pPr marL="1959331" algn="l" defTabSz="1306220" rtl="0" eaLnBrk="1" latinLnBrk="0" hangingPunct="1">
      <a:defRPr sz="2600" kern="1200">
        <a:solidFill>
          <a:schemeClr val="tx1"/>
        </a:solidFill>
        <a:latin typeface="+mn-lt"/>
        <a:ea typeface="+mn-ea"/>
        <a:cs typeface="+mn-cs"/>
      </a:defRPr>
    </a:lvl4pPr>
    <a:lvl5pPr marL="2612441" algn="l" defTabSz="1306220" rtl="0" eaLnBrk="1" latinLnBrk="0" hangingPunct="1">
      <a:defRPr sz="2600" kern="1200">
        <a:solidFill>
          <a:schemeClr val="tx1"/>
        </a:solidFill>
        <a:latin typeface="+mn-lt"/>
        <a:ea typeface="+mn-ea"/>
        <a:cs typeface="+mn-cs"/>
      </a:defRPr>
    </a:lvl5pPr>
    <a:lvl6pPr marL="3265551" algn="l" defTabSz="1306220" rtl="0" eaLnBrk="1" latinLnBrk="0" hangingPunct="1">
      <a:defRPr sz="2600" kern="1200">
        <a:solidFill>
          <a:schemeClr val="tx1"/>
        </a:solidFill>
        <a:latin typeface="+mn-lt"/>
        <a:ea typeface="+mn-ea"/>
        <a:cs typeface="+mn-cs"/>
      </a:defRPr>
    </a:lvl6pPr>
    <a:lvl7pPr marL="3918661" algn="l" defTabSz="1306220" rtl="0" eaLnBrk="1" latinLnBrk="0" hangingPunct="1">
      <a:defRPr sz="2600" kern="1200">
        <a:solidFill>
          <a:schemeClr val="tx1"/>
        </a:solidFill>
        <a:latin typeface="+mn-lt"/>
        <a:ea typeface="+mn-ea"/>
        <a:cs typeface="+mn-cs"/>
      </a:defRPr>
    </a:lvl7pPr>
    <a:lvl8pPr marL="4571771" algn="l" defTabSz="1306220" rtl="0" eaLnBrk="1" latinLnBrk="0" hangingPunct="1">
      <a:defRPr sz="2600" kern="1200">
        <a:solidFill>
          <a:schemeClr val="tx1"/>
        </a:solidFill>
        <a:latin typeface="+mn-lt"/>
        <a:ea typeface="+mn-ea"/>
        <a:cs typeface="+mn-cs"/>
      </a:defRPr>
    </a:lvl8pPr>
    <a:lvl9pPr marL="5224882" algn="l" defTabSz="1306220" rtl="0" eaLnBrk="1" latinLnBrk="0" hangingPunct="1">
      <a:defRPr sz="26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1297">
          <p15:clr>
            <a:srgbClr val="A4A3A4"/>
          </p15:clr>
        </p15:guide>
        <p15:guide id="2" pos="557">
          <p15:clr>
            <a:srgbClr val="A4A3A4"/>
          </p15:clr>
        </p15:guide>
      </p15:sldGuideLst>
    </p:ext>
    <p:ext uri="{2D200454-40CA-4A62-9FC3-DE9A4176ACB9}">
      <p15:notesGuideLst xmlns:p15="http://schemas.microsoft.com/office/powerpoint/2012/main" xmlns="">
        <p15:guide id="1" orient="horz" pos="3105">
          <p15:clr>
            <a:srgbClr val="A4A3A4"/>
          </p15:clr>
        </p15:guide>
        <p15:guide id="2" pos="214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8B"/>
    <a:srgbClr val="B9E1FF"/>
    <a:srgbClr val="CC6600"/>
    <a:srgbClr val="EFE9E5"/>
    <a:srgbClr val="FF0066"/>
    <a:srgbClr val="7D7D7D"/>
    <a:srgbClr val="464646"/>
    <a:srgbClr val="ED1933"/>
    <a:srgbClr val="9189B9"/>
    <a:srgbClr val="6B60A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755" autoAdjust="0"/>
    <p:restoredTop sz="77827" autoAdjust="0"/>
  </p:normalViewPr>
  <p:slideViewPr>
    <p:cSldViewPr snapToGrid="0" snapToObjects="1">
      <p:cViewPr varScale="1">
        <p:scale>
          <a:sx n="75" d="100"/>
          <a:sy n="75" d="100"/>
        </p:scale>
        <p:origin x="-1072" y="-104"/>
      </p:cViewPr>
      <p:guideLst>
        <p:guide orient="horz" pos="1297"/>
        <p:guide pos="557"/>
      </p:guideLst>
    </p:cSldViewPr>
  </p:slideViewPr>
  <p:notesTextViewPr>
    <p:cViewPr>
      <p:scale>
        <a:sx n="3" d="2"/>
        <a:sy n="3" d="2"/>
      </p:scale>
      <p:origin x="0" y="0"/>
    </p:cViewPr>
  </p:notesTextViewPr>
  <p:sorterViewPr>
    <p:cViewPr>
      <p:scale>
        <a:sx n="37" d="100"/>
        <a:sy n="37" d="100"/>
      </p:scale>
      <p:origin x="0" y="0"/>
    </p:cViewPr>
  </p:sorterViewPr>
  <p:notesViewPr>
    <p:cSldViewPr snapToGrid="0" snapToObjects="1">
      <p:cViewPr varScale="1">
        <p:scale>
          <a:sx n="76" d="100"/>
          <a:sy n="76" d="100"/>
        </p:scale>
        <p:origin x="-3330" y="-96"/>
      </p:cViewPr>
      <p:guideLst>
        <p:guide orient="horz" pos="3105"/>
        <p:guide pos="2141"/>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 Id="rId63" Type="http://schemas.openxmlformats.org/officeDocument/2006/relationships/slide" Target="slides/slide57.xml"/><Relationship Id="rId64" Type="http://schemas.openxmlformats.org/officeDocument/2006/relationships/slide" Target="slides/slide58.xml"/><Relationship Id="rId65" Type="http://schemas.openxmlformats.org/officeDocument/2006/relationships/slide" Target="slides/slide59.xml"/><Relationship Id="rId66" Type="http://schemas.openxmlformats.org/officeDocument/2006/relationships/slide" Target="slides/slide60.xml"/><Relationship Id="rId67" Type="http://schemas.openxmlformats.org/officeDocument/2006/relationships/notesMaster" Target="notesMasters/notesMaster1.xml"/><Relationship Id="rId68" Type="http://schemas.openxmlformats.org/officeDocument/2006/relationships/handoutMaster" Target="handoutMasters/handoutMaster1.xml"/><Relationship Id="rId69" Type="http://schemas.openxmlformats.org/officeDocument/2006/relationships/printerSettings" Target="printerSettings/printerSettings1.bin"/><Relationship Id="rId50" Type="http://schemas.openxmlformats.org/officeDocument/2006/relationships/slide" Target="slides/slide44.xml"/><Relationship Id="rId51" Type="http://schemas.openxmlformats.org/officeDocument/2006/relationships/slide" Target="slides/slide45.xml"/><Relationship Id="rId52" Type="http://schemas.openxmlformats.org/officeDocument/2006/relationships/slide" Target="slides/slide46.xml"/><Relationship Id="rId53" Type="http://schemas.openxmlformats.org/officeDocument/2006/relationships/slide" Target="slides/slide47.xml"/><Relationship Id="rId54" Type="http://schemas.openxmlformats.org/officeDocument/2006/relationships/slide" Target="slides/slide48.xml"/><Relationship Id="rId55" Type="http://schemas.openxmlformats.org/officeDocument/2006/relationships/slide" Target="slides/slide49.xml"/><Relationship Id="rId56" Type="http://schemas.openxmlformats.org/officeDocument/2006/relationships/slide" Target="slides/slide50.xml"/><Relationship Id="rId57" Type="http://schemas.openxmlformats.org/officeDocument/2006/relationships/slide" Target="slides/slide51.xml"/><Relationship Id="rId58" Type="http://schemas.openxmlformats.org/officeDocument/2006/relationships/slide" Target="slides/slide52.xml"/><Relationship Id="rId59" Type="http://schemas.openxmlformats.org/officeDocument/2006/relationships/slide" Target="slides/slide53.xml"/><Relationship Id="rId40" Type="http://schemas.openxmlformats.org/officeDocument/2006/relationships/slide" Target="slides/slide34.xml"/><Relationship Id="rId41" Type="http://schemas.openxmlformats.org/officeDocument/2006/relationships/slide" Target="slides/slide35.xml"/><Relationship Id="rId42" Type="http://schemas.openxmlformats.org/officeDocument/2006/relationships/slide" Target="slides/slide36.xml"/><Relationship Id="rId43" Type="http://schemas.openxmlformats.org/officeDocument/2006/relationships/slide" Target="slides/slide37.xml"/><Relationship Id="rId44" Type="http://schemas.openxmlformats.org/officeDocument/2006/relationships/slide" Target="slides/slide38.xml"/><Relationship Id="rId45" Type="http://schemas.openxmlformats.org/officeDocument/2006/relationships/slide" Target="slides/slide39.xml"/><Relationship Id="rId46" Type="http://schemas.openxmlformats.org/officeDocument/2006/relationships/slide" Target="slides/slide40.xml"/><Relationship Id="rId47" Type="http://schemas.openxmlformats.org/officeDocument/2006/relationships/slide" Target="slides/slide41.xml"/><Relationship Id="rId48" Type="http://schemas.openxmlformats.org/officeDocument/2006/relationships/slide" Target="slides/slide42.xml"/><Relationship Id="rId49" Type="http://schemas.openxmlformats.org/officeDocument/2006/relationships/slide" Target="slides/slide43.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customXml" Target="../customXml/item4.xml"/><Relationship Id="rId5" Type="http://schemas.openxmlformats.org/officeDocument/2006/relationships/customXml" Target="../customXml/item5.xml"/><Relationship Id="rId6" Type="http://schemas.openxmlformats.org/officeDocument/2006/relationships/slideMaster" Target="slideMasters/slideMaster1.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 Id="rId30" Type="http://schemas.openxmlformats.org/officeDocument/2006/relationships/slide" Target="slides/slide24.xml"/><Relationship Id="rId31" Type="http://schemas.openxmlformats.org/officeDocument/2006/relationships/slide" Target="slides/slide25.xml"/><Relationship Id="rId32" Type="http://schemas.openxmlformats.org/officeDocument/2006/relationships/slide" Target="slides/slide26.xml"/><Relationship Id="rId33" Type="http://schemas.openxmlformats.org/officeDocument/2006/relationships/slide" Target="slides/slide27.xml"/><Relationship Id="rId34" Type="http://schemas.openxmlformats.org/officeDocument/2006/relationships/slide" Target="slides/slide28.xml"/><Relationship Id="rId35" Type="http://schemas.openxmlformats.org/officeDocument/2006/relationships/slide" Target="slides/slide29.xml"/><Relationship Id="rId36" Type="http://schemas.openxmlformats.org/officeDocument/2006/relationships/slide" Target="slides/slide30.xml"/><Relationship Id="rId37" Type="http://schemas.openxmlformats.org/officeDocument/2006/relationships/slide" Target="slides/slide31.xml"/><Relationship Id="rId38" Type="http://schemas.openxmlformats.org/officeDocument/2006/relationships/slide" Target="slides/slide32.xml"/><Relationship Id="rId39" Type="http://schemas.openxmlformats.org/officeDocument/2006/relationships/slide" Target="slides/slide33.xml"/><Relationship Id="rId70" Type="http://schemas.openxmlformats.org/officeDocument/2006/relationships/presProps" Target="presProps.xml"/><Relationship Id="rId71" Type="http://schemas.openxmlformats.org/officeDocument/2006/relationships/viewProps" Target="viewProps.xml"/><Relationship Id="rId72" Type="http://schemas.openxmlformats.org/officeDocument/2006/relationships/theme" Target="theme/theme1.xml"/><Relationship Id="rId20" Type="http://schemas.openxmlformats.org/officeDocument/2006/relationships/slide" Target="slides/slide14.xml"/><Relationship Id="rId21" Type="http://schemas.openxmlformats.org/officeDocument/2006/relationships/slide" Target="slides/slide15.xml"/><Relationship Id="rId22" Type="http://schemas.openxmlformats.org/officeDocument/2006/relationships/slide" Target="slides/slide16.xml"/><Relationship Id="rId23" Type="http://schemas.openxmlformats.org/officeDocument/2006/relationships/slide" Target="slides/slide17.xml"/><Relationship Id="rId24" Type="http://schemas.openxmlformats.org/officeDocument/2006/relationships/slide" Target="slides/slide18.xml"/><Relationship Id="rId25" Type="http://schemas.openxmlformats.org/officeDocument/2006/relationships/slide" Target="slides/slide19.xml"/><Relationship Id="rId26" Type="http://schemas.openxmlformats.org/officeDocument/2006/relationships/slide" Target="slides/slide20.xml"/><Relationship Id="rId27" Type="http://schemas.openxmlformats.org/officeDocument/2006/relationships/slide" Target="slides/slide21.xml"/><Relationship Id="rId28" Type="http://schemas.openxmlformats.org/officeDocument/2006/relationships/slide" Target="slides/slide22.xml"/><Relationship Id="rId29" Type="http://schemas.openxmlformats.org/officeDocument/2006/relationships/slide" Target="slides/slide23.xml"/><Relationship Id="rId73" Type="http://schemas.openxmlformats.org/officeDocument/2006/relationships/tableStyles" Target="tableStyles.xml"/><Relationship Id="rId60" Type="http://schemas.openxmlformats.org/officeDocument/2006/relationships/slide" Target="slides/slide54.xml"/><Relationship Id="rId61" Type="http://schemas.openxmlformats.org/officeDocument/2006/relationships/slide" Target="slides/slide55.xml"/><Relationship Id="rId62" Type="http://schemas.openxmlformats.org/officeDocument/2006/relationships/slide" Target="slides/slide56.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2839"/>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50443" y="0"/>
            <a:ext cx="2945659" cy="492839"/>
          </a:xfrm>
          <a:prstGeom prst="rect">
            <a:avLst/>
          </a:prstGeom>
        </p:spPr>
        <p:txBody>
          <a:bodyPr vert="horz" lIns="91440" tIns="45720" rIns="91440" bIns="45720" rtlCol="0"/>
          <a:lstStyle>
            <a:lvl1pPr algn="r">
              <a:defRPr sz="1200"/>
            </a:lvl1pPr>
          </a:lstStyle>
          <a:p>
            <a:fld id="{E7569071-B5A1-3B42-B19B-FDFBD2741EE0}" type="datetimeFigureOut">
              <a:rPr lang="en-US" smtClean="0"/>
              <a:pPr/>
              <a:t>3/20/14</a:t>
            </a:fld>
            <a:endParaRPr lang="en-US" dirty="0"/>
          </a:p>
        </p:txBody>
      </p:sp>
      <p:sp>
        <p:nvSpPr>
          <p:cNvPr id="4" name="Footer Placeholder 3"/>
          <p:cNvSpPr>
            <a:spLocks noGrp="1"/>
          </p:cNvSpPr>
          <p:nvPr>
            <p:ph type="ftr" sz="quarter" idx="2"/>
          </p:nvPr>
        </p:nvSpPr>
        <p:spPr>
          <a:xfrm>
            <a:off x="0" y="9362238"/>
            <a:ext cx="2945659" cy="492839"/>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50443" y="9362238"/>
            <a:ext cx="2945659" cy="492839"/>
          </a:xfrm>
          <a:prstGeom prst="rect">
            <a:avLst/>
          </a:prstGeom>
        </p:spPr>
        <p:txBody>
          <a:bodyPr vert="horz" lIns="91440" tIns="45720" rIns="91440" bIns="45720" rtlCol="0" anchor="b"/>
          <a:lstStyle>
            <a:lvl1pPr algn="r">
              <a:defRPr sz="1200"/>
            </a:lvl1pPr>
          </a:lstStyle>
          <a:p>
            <a:fld id="{029AABFE-33F7-794C-A193-80E303339FF0}" type="slidenum">
              <a:rPr lang="en-US" smtClean="0"/>
              <a:pPr/>
              <a:t>‹#›</a:t>
            </a:fld>
            <a:endParaRPr lang="en-US" dirty="0"/>
          </a:p>
        </p:txBody>
      </p:sp>
    </p:spTree>
    <p:extLst>
      <p:ext uri="{BB962C8B-B14F-4D97-AF65-F5344CB8AC3E}">
        <p14:creationId xmlns:p14="http://schemas.microsoft.com/office/powerpoint/2010/main" val="357392504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2839"/>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50443" y="0"/>
            <a:ext cx="2945659" cy="492839"/>
          </a:xfrm>
          <a:prstGeom prst="rect">
            <a:avLst/>
          </a:prstGeom>
        </p:spPr>
        <p:txBody>
          <a:bodyPr vert="horz" lIns="91440" tIns="45720" rIns="91440" bIns="45720" rtlCol="0"/>
          <a:lstStyle>
            <a:lvl1pPr algn="r">
              <a:defRPr sz="1200"/>
            </a:lvl1pPr>
          </a:lstStyle>
          <a:p>
            <a:fld id="{3F1B0E3F-B646-44A4-9DF0-8CD941002570}" type="datetimeFigureOut">
              <a:rPr lang="en-US" smtClean="0"/>
              <a:pPr/>
              <a:t>3/20/14</a:t>
            </a:fld>
            <a:endParaRPr lang="en-US" dirty="0"/>
          </a:p>
        </p:txBody>
      </p:sp>
      <p:sp>
        <p:nvSpPr>
          <p:cNvPr id="4" name="Slide Image Placeholder 3"/>
          <p:cNvSpPr>
            <a:spLocks noGrp="1" noRot="1" noChangeAspect="1"/>
          </p:cNvSpPr>
          <p:nvPr>
            <p:ph type="sldImg" idx="2"/>
          </p:nvPr>
        </p:nvSpPr>
        <p:spPr>
          <a:xfrm>
            <a:off x="114300" y="739775"/>
            <a:ext cx="6569075" cy="36957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79768" y="4681974"/>
            <a:ext cx="5438140" cy="4435555"/>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9362238"/>
            <a:ext cx="2945659" cy="492839"/>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50443" y="9362238"/>
            <a:ext cx="2945659" cy="492839"/>
          </a:xfrm>
          <a:prstGeom prst="rect">
            <a:avLst/>
          </a:prstGeom>
        </p:spPr>
        <p:txBody>
          <a:bodyPr vert="horz" lIns="91440" tIns="45720" rIns="91440" bIns="45720" rtlCol="0" anchor="b"/>
          <a:lstStyle>
            <a:lvl1pPr algn="r">
              <a:defRPr sz="1200"/>
            </a:lvl1pPr>
          </a:lstStyle>
          <a:p>
            <a:fld id="{033632B8-5A7D-4309-A488-8EC1B58CD564}" type="slidenum">
              <a:rPr lang="en-US" smtClean="0"/>
              <a:pPr/>
              <a:t>‹#›</a:t>
            </a:fld>
            <a:endParaRPr lang="en-US" dirty="0"/>
          </a:p>
        </p:txBody>
      </p:sp>
    </p:spTree>
    <p:extLst>
      <p:ext uri="{BB962C8B-B14F-4D97-AF65-F5344CB8AC3E}">
        <p14:creationId xmlns:p14="http://schemas.microsoft.com/office/powerpoint/2010/main" val="1753521203"/>
      </p:ext>
    </p:extLst>
  </p:cSld>
  <p:clrMap bg1="lt1" tx1="dk1" bg2="lt2" tx2="dk2" accent1="accent1" accent2="accent2" accent3="accent3" accent4="accent4" accent5="accent5" accent6="accent6" hlink="hlink" folHlink="folHlink"/>
  <p:notesStyle>
    <a:lvl1pPr marL="0" algn="l" defTabSz="1306220" rtl="0" eaLnBrk="1" latinLnBrk="0" hangingPunct="1">
      <a:defRPr sz="1700" kern="1200">
        <a:solidFill>
          <a:schemeClr val="tx1"/>
        </a:solidFill>
        <a:latin typeface="+mn-lt"/>
        <a:ea typeface="+mn-ea"/>
        <a:cs typeface="+mn-cs"/>
      </a:defRPr>
    </a:lvl1pPr>
    <a:lvl2pPr marL="653110" algn="l" defTabSz="1306220" rtl="0" eaLnBrk="1" latinLnBrk="0" hangingPunct="1">
      <a:defRPr sz="1700" kern="1200">
        <a:solidFill>
          <a:schemeClr val="tx1"/>
        </a:solidFill>
        <a:latin typeface="+mn-lt"/>
        <a:ea typeface="+mn-ea"/>
        <a:cs typeface="+mn-cs"/>
      </a:defRPr>
    </a:lvl2pPr>
    <a:lvl3pPr marL="1306220" algn="l" defTabSz="1306220" rtl="0" eaLnBrk="1" latinLnBrk="0" hangingPunct="1">
      <a:defRPr sz="1700" kern="1200">
        <a:solidFill>
          <a:schemeClr val="tx1"/>
        </a:solidFill>
        <a:latin typeface="+mn-lt"/>
        <a:ea typeface="+mn-ea"/>
        <a:cs typeface="+mn-cs"/>
      </a:defRPr>
    </a:lvl3pPr>
    <a:lvl4pPr marL="1959331" algn="l" defTabSz="1306220" rtl="0" eaLnBrk="1" latinLnBrk="0" hangingPunct="1">
      <a:defRPr sz="1700" kern="1200">
        <a:solidFill>
          <a:schemeClr val="tx1"/>
        </a:solidFill>
        <a:latin typeface="+mn-lt"/>
        <a:ea typeface="+mn-ea"/>
        <a:cs typeface="+mn-cs"/>
      </a:defRPr>
    </a:lvl4pPr>
    <a:lvl5pPr marL="2612441" algn="l" defTabSz="1306220" rtl="0" eaLnBrk="1" latinLnBrk="0" hangingPunct="1">
      <a:defRPr sz="1700" kern="1200">
        <a:solidFill>
          <a:schemeClr val="tx1"/>
        </a:solidFill>
        <a:latin typeface="+mn-lt"/>
        <a:ea typeface="+mn-ea"/>
        <a:cs typeface="+mn-cs"/>
      </a:defRPr>
    </a:lvl5pPr>
    <a:lvl6pPr marL="3265551" algn="l" defTabSz="1306220" rtl="0" eaLnBrk="1" latinLnBrk="0" hangingPunct="1">
      <a:defRPr sz="1700" kern="1200">
        <a:solidFill>
          <a:schemeClr val="tx1"/>
        </a:solidFill>
        <a:latin typeface="+mn-lt"/>
        <a:ea typeface="+mn-ea"/>
        <a:cs typeface="+mn-cs"/>
      </a:defRPr>
    </a:lvl6pPr>
    <a:lvl7pPr marL="3918661" algn="l" defTabSz="1306220" rtl="0" eaLnBrk="1" latinLnBrk="0" hangingPunct="1">
      <a:defRPr sz="1700" kern="1200">
        <a:solidFill>
          <a:schemeClr val="tx1"/>
        </a:solidFill>
        <a:latin typeface="+mn-lt"/>
        <a:ea typeface="+mn-ea"/>
        <a:cs typeface="+mn-cs"/>
      </a:defRPr>
    </a:lvl7pPr>
    <a:lvl8pPr marL="4571771" algn="l" defTabSz="1306220" rtl="0" eaLnBrk="1" latinLnBrk="0" hangingPunct="1">
      <a:defRPr sz="1700" kern="1200">
        <a:solidFill>
          <a:schemeClr val="tx1"/>
        </a:solidFill>
        <a:latin typeface="+mn-lt"/>
        <a:ea typeface="+mn-ea"/>
        <a:cs typeface="+mn-cs"/>
      </a:defRPr>
    </a:lvl8pPr>
    <a:lvl9pPr marL="5224882" algn="l" defTabSz="1306220" rtl="0" eaLnBrk="1" latinLnBrk="0" hangingPunct="1">
      <a:defRPr sz="17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 y="739775"/>
            <a:ext cx="6569075" cy="3695700"/>
          </a:xfrm>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fld id="{033632B8-5A7D-4309-A488-8EC1B58CD564}" type="slidenum">
              <a:rPr lang="en-US" smtClean="0"/>
              <a:pPr/>
              <a:t>1</a:t>
            </a:fld>
            <a:endParaRPr lang="en-US" dirty="0"/>
          </a:p>
        </p:txBody>
      </p:sp>
    </p:spTree>
    <p:extLst>
      <p:ext uri="{BB962C8B-B14F-4D97-AF65-F5344CB8AC3E}">
        <p14:creationId xmlns:p14="http://schemas.microsoft.com/office/powerpoint/2010/main" val="31704171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033632B8-5A7D-4309-A488-8EC1B58CD564}" type="slidenum">
              <a:rPr lang="en-US" smtClean="0"/>
              <a:pPr/>
              <a:t>2</a:t>
            </a:fld>
            <a:endParaRPr lang="en-US" dirty="0"/>
          </a:p>
        </p:txBody>
      </p:sp>
    </p:spTree>
    <p:extLst>
      <p:ext uri="{BB962C8B-B14F-4D97-AF65-F5344CB8AC3E}">
        <p14:creationId xmlns:p14="http://schemas.microsoft.com/office/powerpoint/2010/main" val="26797461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Software to analyze Tone of voice</a:t>
            </a:r>
            <a:endParaRPr lang="en-US" dirty="0"/>
          </a:p>
        </p:txBody>
      </p:sp>
      <p:sp>
        <p:nvSpPr>
          <p:cNvPr id="4" name="Slide Number Placeholder 3"/>
          <p:cNvSpPr>
            <a:spLocks noGrp="1"/>
          </p:cNvSpPr>
          <p:nvPr>
            <p:ph type="sldNum" sz="quarter" idx="10"/>
          </p:nvPr>
        </p:nvSpPr>
        <p:spPr/>
        <p:txBody>
          <a:bodyPr/>
          <a:lstStyle/>
          <a:p>
            <a:fld id="{033632B8-5A7D-4309-A488-8EC1B58CD564}" type="slidenum">
              <a:rPr lang="en-US" smtClean="0"/>
              <a:pPr/>
              <a:t>7</a:t>
            </a:fld>
            <a:endParaRPr lang="en-US" dirty="0"/>
          </a:p>
        </p:txBody>
      </p:sp>
    </p:spTree>
    <p:extLst>
      <p:ext uri="{BB962C8B-B14F-4D97-AF65-F5344CB8AC3E}">
        <p14:creationId xmlns:p14="http://schemas.microsoft.com/office/powerpoint/2010/main" val="37202575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Daemon -&gt; Data Node and Name Node	 </a:t>
            </a:r>
            <a:endParaRPr lang="en-US" dirty="0"/>
          </a:p>
        </p:txBody>
      </p:sp>
      <p:sp>
        <p:nvSpPr>
          <p:cNvPr id="4" name="Slide Number Placeholder 3"/>
          <p:cNvSpPr>
            <a:spLocks noGrp="1"/>
          </p:cNvSpPr>
          <p:nvPr>
            <p:ph type="sldNum" sz="quarter" idx="10"/>
          </p:nvPr>
        </p:nvSpPr>
        <p:spPr/>
        <p:txBody>
          <a:bodyPr/>
          <a:lstStyle/>
          <a:p>
            <a:fld id="{033632B8-5A7D-4309-A488-8EC1B58CD564}" type="slidenum">
              <a:rPr lang="en-US" smtClean="0"/>
              <a:pPr/>
              <a:t>33</a:t>
            </a:fld>
            <a:endParaRPr lang="en-US" dirty="0"/>
          </a:p>
        </p:txBody>
      </p:sp>
    </p:spTree>
    <p:extLst>
      <p:ext uri="{BB962C8B-B14F-4D97-AF65-F5344CB8AC3E}">
        <p14:creationId xmlns:p14="http://schemas.microsoft.com/office/powerpoint/2010/main" val="34062783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NFS -&gt; copy the metadata</a:t>
            </a:r>
            <a:r>
              <a:rPr lang="en-US" baseline="0" dirty="0" smtClean="0"/>
              <a:t> into a network disk</a:t>
            </a:r>
            <a:endParaRPr lang="en-US" dirty="0"/>
          </a:p>
        </p:txBody>
      </p:sp>
      <p:sp>
        <p:nvSpPr>
          <p:cNvPr id="4" name="Slide Number Placeholder 3"/>
          <p:cNvSpPr>
            <a:spLocks noGrp="1"/>
          </p:cNvSpPr>
          <p:nvPr>
            <p:ph type="sldNum" sz="quarter" idx="10"/>
          </p:nvPr>
        </p:nvSpPr>
        <p:spPr/>
        <p:txBody>
          <a:bodyPr/>
          <a:lstStyle/>
          <a:p>
            <a:fld id="{033632B8-5A7D-4309-A488-8EC1B58CD564}" type="slidenum">
              <a:rPr lang="en-US" smtClean="0"/>
              <a:pPr/>
              <a:t>35</a:t>
            </a:fld>
            <a:endParaRPr lang="en-US" dirty="0"/>
          </a:p>
        </p:txBody>
      </p:sp>
    </p:spTree>
    <p:extLst>
      <p:ext uri="{BB962C8B-B14F-4D97-AF65-F5344CB8AC3E}">
        <p14:creationId xmlns:p14="http://schemas.microsoft.com/office/powerpoint/2010/main" val="21835010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Hadoop</a:t>
            </a:r>
            <a:r>
              <a:rPr lang="en-US" dirty="0" smtClean="0"/>
              <a:t> is very verbose</a:t>
            </a:r>
          </a:p>
          <a:p>
            <a:r>
              <a:rPr lang="en-US" dirty="0" smtClean="0"/>
              <a:t>Test data are small and </a:t>
            </a:r>
            <a:r>
              <a:rPr lang="en-US" dirty="0" err="1" smtClean="0"/>
              <a:t>Hadoop</a:t>
            </a:r>
            <a:r>
              <a:rPr lang="en-US" dirty="0" smtClean="0"/>
              <a:t> might not scale …</a:t>
            </a:r>
          </a:p>
          <a:p>
            <a:r>
              <a:rPr lang="en-US" dirty="0" smtClean="0"/>
              <a:t>Output </a:t>
            </a:r>
            <a:r>
              <a:rPr lang="en-US" dirty="0" err="1" smtClean="0"/>
              <a:t>dir</a:t>
            </a:r>
            <a:r>
              <a:rPr lang="en-US" dirty="0" smtClean="0"/>
              <a:t> shouldn’t</a:t>
            </a:r>
            <a:r>
              <a:rPr lang="en-US" baseline="0" dirty="0" smtClean="0"/>
              <a:t> exists</a:t>
            </a:r>
            <a:endParaRPr lang="en-US" dirty="0"/>
          </a:p>
        </p:txBody>
      </p:sp>
      <p:sp>
        <p:nvSpPr>
          <p:cNvPr id="4" name="Slide Number Placeholder 3"/>
          <p:cNvSpPr>
            <a:spLocks noGrp="1"/>
          </p:cNvSpPr>
          <p:nvPr>
            <p:ph type="sldNum" sz="quarter" idx="10"/>
          </p:nvPr>
        </p:nvSpPr>
        <p:spPr/>
        <p:txBody>
          <a:bodyPr/>
          <a:lstStyle/>
          <a:p>
            <a:fld id="{033632B8-5A7D-4309-A488-8EC1B58CD564}" type="slidenum">
              <a:rPr lang="en-US" smtClean="0"/>
              <a:pPr/>
              <a:t>43</a:t>
            </a:fld>
            <a:endParaRPr lang="en-US" dirty="0"/>
          </a:p>
        </p:txBody>
      </p:sp>
    </p:spTree>
    <p:extLst>
      <p:ext uri="{BB962C8B-B14F-4D97-AF65-F5344CB8AC3E}">
        <p14:creationId xmlns:p14="http://schemas.microsoft.com/office/powerpoint/2010/main" val="18656248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Hive -&gt; Hive interpreter translates the SQL</a:t>
            </a:r>
            <a:r>
              <a:rPr lang="en-US" baseline="0" dirty="0" smtClean="0"/>
              <a:t> into </a:t>
            </a:r>
            <a:r>
              <a:rPr lang="en-US" baseline="0" dirty="0" err="1" smtClean="0"/>
              <a:t>MapReduce</a:t>
            </a:r>
            <a:r>
              <a:rPr lang="en-US" baseline="0" dirty="0" smtClean="0"/>
              <a:t> code</a:t>
            </a:r>
            <a:r>
              <a:rPr lang="en-US" dirty="0" smtClean="0"/>
              <a:t> </a:t>
            </a:r>
          </a:p>
          <a:p>
            <a:r>
              <a:rPr lang="en-US" dirty="0" smtClean="0"/>
              <a:t>PIG</a:t>
            </a:r>
            <a:r>
              <a:rPr lang="en-US" baseline="0" dirty="0" smtClean="0"/>
              <a:t> - &gt; Analyze the data using simple scripting language by converting it into </a:t>
            </a:r>
            <a:r>
              <a:rPr lang="en-US" baseline="0" dirty="0" err="1" smtClean="0"/>
              <a:t>MapReduce</a:t>
            </a:r>
            <a:endParaRPr lang="en-US" baseline="0" dirty="0" smtClean="0"/>
          </a:p>
          <a:p>
            <a:r>
              <a:rPr lang="en-US" baseline="0" dirty="0" smtClean="0"/>
              <a:t>But it takes significant time for large amount of data to convert</a:t>
            </a:r>
          </a:p>
          <a:p>
            <a:r>
              <a:rPr lang="en-US" baseline="0" dirty="0" smtClean="0"/>
              <a:t>IMPALA - &gt; The SQL directly access the HDFS rather needing </a:t>
            </a:r>
            <a:r>
              <a:rPr lang="en-US" baseline="0" dirty="0" err="1" smtClean="0"/>
              <a:t>MapReduce</a:t>
            </a:r>
            <a:r>
              <a:rPr lang="en-US" baseline="0" dirty="0" smtClean="0"/>
              <a:t>. Also optimize for low latency query.</a:t>
            </a:r>
          </a:p>
          <a:p>
            <a:r>
              <a:rPr lang="en-US" baseline="0" dirty="0" smtClean="0"/>
              <a:t>HIVE is optimize for long batch process</a:t>
            </a:r>
          </a:p>
          <a:p>
            <a:r>
              <a:rPr lang="en-US" baseline="0" dirty="0" smtClean="0"/>
              <a:t>Scoop - &gt; Takes data from other RDMS (e.g. SQL Server and put it in HDFS as tab delimited text file)</a:t>
            </a:r>
          </a:p>
          <a:p>
            <a:r>
              <a:rPr lang="en-US" baseline="0" dirty="0" smtClean="0"/>
              <a:t>Flume -&gt; Ingest the data as it is generated by the external system and put it in the Cluster</a:t>
            </a:r>
          </a:p>
          <a:p>
            <a:r>
              <a:rPr lang="en-US" baseline="0" dirty="0" err="1" smtClean="0"/>
              <a:t>Hbase</a:t>
            </a:r>
            <a:r>
              <a:rPr lang="en-US" baseline="0" dirty="0" smtClean="0"/>
              <a:t> -&gt; A real time database on top of HDFS</a:t>
            </a:r>
          </a:p>
          <a:p>
            <a:r>
              <a:rPr lang="en-US" baseline="0" dirty="0" smtClean="0"/>
              <a:t>Hue -&gt; Graphical frontend to the cluster</a:t>
            </a:r>
          </a:p>
          <a:p>
            <a:r>
              <a:rPr lang="en-US" baseline="0" dirty="0" smtClean="0"/>
              <a:t>OOZIE -&gt; Workflow management and Scheduling tool</a:t>
            </a:r>
          </a:p>
          <a:p>
            <a:r>
              <a:rPr lang="en-US" baseline="0" dirty="0" smtClean="0"/>
              <a:t>MAHOUT -&gt; Machine Learning Library</a:t>
            </a:r>
          </a:p>
        </p:txBody>
      </p:sp>
      <p:sp>
        <p:nvSpPr>
          <p:cNvPr id="4" name="Slide Number Placeholder 3"/>
          <p:cNvSpPr>
            <a:spLocks noGrp="1"/>
          </p:cNvSpPr>
          <p:nvPr>
            <p:ph type="sldNum" sz="quarter" idx="10"/>
          </p:nvPr>
        </p:nvSpPr>
        <p:spPr/>
        <p:txBody>
          <a:bodyPr/>
          <a:lstStyle/>
          <a:p>
            <a:fld id="{033632B8-5A7D-4309-A488-8EC1B58CD564}" type="slidenum">
              <a:rPr lang="en-US" smtClean="0"/>
              <a:pPr/>
              <a:t>48</a:t>
            </a:fld>
            <a:endParaRPr lang="en-US" dirty="0"/>
          </a:p>
        </p:txBody>
      </p:sp>
    </p:spTree>
    <p:extLst>
      <p:ext uri="{BB962C8B-B14F-4D97-AF65-F5344CB8AC3E}">
        <p14:creationId xmlns:p14="http://schemas.microsoft.com/office/powerpoint/2010/main" val="30815165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Hive -&gt; Hive interpreter translates the SQL</a:t>
            </a:r>
            <a:r>
              <a:rPr lang="en-US" baseline="0" dirty="0" smtClean="0"/>
              <a:t> into </a:t>
            </a:r>
            <a:r>
              <a:rPr lang="en-US" baseline="0" dirty="0" err="1" smtClean="0"/>
              <a:t>MapReduce</a:t>
            </a:r>
            <a:r>
              <a:rPr lang="en-US" baseline="0" dirty="0" smtClean="0"/>
              <a:t> code</a:t>
            </a:r>
            <a:r>
              <a:rPr lang="en-US" dirty="0" smtClean="0"/>
              <a:t> </a:t>
            </a:r>
          </a:p>
          <a:p>
            <a:r>
              <a:rPr lang="en-US" dirty="0" smtClean="0"/>
              <a:t>PIG</a:t>
            </a:r>
            <a:r>
              <a:rPr lang="en-US" baseline="0" dirty="0" smtClean="0"/>
              <a:t> - &gt; Analyze the data using simple scripting language by converting it into </a:t>
            </a:r>
            <a:r>
              <a:rPr lang="en-US" baseline="0" dirty="0" err="1" smtClean="0"/>
              <a:t>MapReduce</a:t>
            </a:r>
            <a:endParaRPr lang="en-US" baseline="0" dirty="0" smtClean="0"/>
          </a:p>
          <a:p>
            <a:r>
              <a:rPr lang="en-US" baseline="0" dirty="0" smtClean="0"/>
              <a:t>But it takes significant time for large amount of data to convert</a:t>
            </a:r>
          </a:p>
          <a:p>
            <a:r>
              <a:rPr lang="en-US" baseline="0" dirty="0" smtClean="0"/>
              <a:t>IMPALA - &gt; The SQL directly access the HDFS rather needing </a:t>
            </a:r>
            <a:r>
              <a:rPr lang="en-US" baseline="0" dirty="0" err="1" smtClean="0"/>
              <a:t>MapReduce</a:t>
            </a:r>
            <a:r>
              <a:rPr lang="en-US" baseline="0" dirty="0" smtClean="0"/>
              <a:t>. Also optimize for low latency query.</a:t>
            </a:r>
          </a:p>
          <a:p>
            <a:r>
              <a:rPr lang="en-US" baseline="0" dirty="0" smtClean="0"/>
              <a:t>HIVE is optimize for long batch process</a:t>
            </a:r>
          </a:p>
          <a:p>
            <a:r>
              <a:rPr lang="en-US" baseline="0" dirty="0" smtClean="0"/>
              <a:t>Scoop - &gt; Takes data from other RDMS (e.g. SQL Server and put it in HDFS as tab delimited text file)</a:t>
            </a:r>
          </a:p>
          <a:p>
            <a:r>
              <a:rPr lang="en-US" baseline="0" dirty="0" smtClean="0"/>
              <a:t>Flume -&gt; Ingest the data as it is generated by the external system and put it in the Cluster</a:t>
            </a:r>
          </a:p>
          <a:p>
            <a:r>
              <a:rPr lang="en-US" baseline="0" dirty="0" err="1" smtClean="0"/>
              <a:t>Hbase</a:t>
            </a:r>
            <a:r>
              <a:rPr lang="en-US" baseline="0" dirty="0" smtClean="0"/>
              <a:t> -&gt; A real time database on top of HDFS</a:t>
            </a:r>
          </a:p>
          <a:p>
            <a:r>
              <a:rPr lang="en-US" baseline="0" dirty="0" smtClean="0"/>
              <a:t>Hue -&gt; Graphical frontend to the cluster</a:t>
            </a:r>
          </a:p>
          <a:p>
            <a:r>
              <a:rPr lang="en-US" baseline="0" dirty="0" smtClean="0"/>
              <a:t>OOZIE -&gt; Workflow management and Scheduling tool</a:t>
            </a:r>
          </a:p>
          <a:p>
            <a:r>
              <a:rPr lang="en-US" baseline="0" dirty="0" smtClean="0"/>
              <a:t>MAHOUT -&gt; Machine Learning Library</a:t>
            </a:r>
          </a:p>
        </p:txBody>
      </p:sp>
      <p:sp>
        <p:nvSpPr>
          <p:cNvPr id="4" name="Slide Number Placeholder 3"/>
          <p:cNvSpPr>
            <a:spLocks noGrp="1"/>
          </p:cNvSpPr>
          <p:nvPr>
            <p:ph type="sldNum" sz="quarter" idx="10"/>
          </p:nvPr>
        </p:nvSpPr>
        <p:spPr/>
        <p:txBody>
          <a:bodyPr/>
          <a:lstStyle/>
          <a:p>
            <a:fld id="{033632B8-5A7D-4309-A488-8EC1B58CD564}" type="slidenum">
              <a:rPr lang="en-US" smtClean="0"/>
              <a:pPr/>
              <a:t>49</a:t>
            </a:fld>
            <a:endParaRPr lang="en-US" dirty="0"/>
          </a:p>
        </p:txBody>
      </p:sp>
    </p:spTree>
    <p:extLst>
      <p:ext uri="{BB962C8B-B14F-4D97-AF65-F5344CB8AC3E}">
        <p14:creationId xmlns:p14="http://schemas.microsoft.com/office/powerpoint/2010/main" val="8151641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 y="739775"/>
            <a:ext cx="6569075" cy="3695700"/>
          </a:xfrm>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fld id="{033632B8-5A7D-4309-A488-8EC1B58CD564}" type="slidenum">
              <a:rPr lang="en-US" smtClean="0"/>
              <a:pPr/>
              <a:t>54</a:t>
            </a:fld>
            <a:endParaRPr lang="en-US" dirty="0"/>
          </a:p>
        </p:txBody>
      </p:sp>
    </p:spTree>
    <p:extLst>
      <p:ext uri="{BB962C8B-B14F-4D97-AF65-F5344CB8AC3E}">
        <p14:creationId xmlns:p14="http://schemas.microsoft.com/office/powerpoint/2010/main" val="30444088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wmf"/><Relationship Id="rId3" Type="http://schemas.openxmlformats.org/officeDocument/2006/relationships/image" Target="../media/image2.jpe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jpeg"/><Relationship Id="rId4" Type="http://schemas.openxmlformats.org/officeDocument/2006/relationships/image" Target="../media/image4.jpeg"/><Relationship Id="rId1" Type="http://schemas.openxmlformats.org/officeDocument/2006/relationships/slideMaster" Target="../slideMasters/slideMaster1.xml"/><Relationship Id="rId2" Type="http://schemas.openxmlformats.org/officeDocument/2006/relationships/image" Target="../media/image1.wmf"/></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wmf"/><Relationship Id="rId3" Type="http://schemas.openxmlformats.org/officeDocument/2006/relationships/image" Target="../media/image5.jpe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7.emf"/><Relationship Id="rId4" Type="http://schemas.openxmlformats.org/officeDocument/2006/relationships/image" Target="../media/image8.emf"/><Relationship Id="rId5" Type="http://schemas.openxmlformats.org/officeDocument/2006/relationships/image" Target="../media/image9.emf"/><Relationship Id="rId6" Type="http://schemas.openxmlformats.org/officeDocument/2006/relationships/image" Target="../media/image1.wmf"/><Relationship Id="rId1" Type="http://schemas.openxmlformats.org/officeDocument/2006/relationships/slideMaster" Target="../slideMasters/slideMaster1.xml"/><Relationship Id="rId2" Type="http://schemas.openxmlformats.org/officeDocument/2006/relationships/image" Target="../media/image6.jpe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1.emf"/><Relationship Id="rId4" Type="http://schemas.openxmlformats.org/officeDocument/2006/relationships/image" Target="../media/image7.emf"/><Relationship Id="rId5" Type="http://schemas.openxmlformats.org/officeDocument/2006/relationships/image" Target="../media/image12.emf"/><Relationship Id="rId6" Type="http://schemas.openxmlformats.org/officeDocument/2006/relationships/image" Target="../media/image1.wmf"/><Relationship Id="rId1" Type="http://schemas.openxmlformats.org/officeDocument/2006/relationships/slideMaster" Target="../slideMasters/slideMaster1.xml"/><Relationship Id="rId2" Type="http://schemas.openxmlformats.org/officeDocument/2006/relationships/image" Target="../media/image10.jpe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wmf"/></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wmf"/></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wmf"/></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wmf"/></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wm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w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wmf"/></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wmf"/></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wmf"/></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wmf"/></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wmf"/></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wmf"/></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wmf"/></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wmf"/></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w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w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wmf"/></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 - Main Company Image">
    <p:spTree>
      <p:nvGrpSpPr>
        <p:cNvPr id="1" name=""/>
        <p:cNvGrpSpPr/>
        <p:nvPr/>
      </p:nvGrpSpPr>
      <p:grpSpPr>
        <a:xfrm>
          <a:off x="0" y="0"/>
          <a:ext cx="0" cy="0"/>
          <a:chOff x="0" y="0"/>
          <a:chExt cx="0" cy="0"/>
        </a:xfrm>
      </p:grpSpPr>
      <p:pic>
        <p:nvPicPr>
          <p:cNvPr id="9" name="Grafik 8" descr="Logo_AGT_rgb_1mm.wmf"/>
          <p:cNvPicPr preferRelativeResize="0">
            <a:picLocks/>
          </p:cNvPicPr>
          <p:nvPr userDrawn="1"/>
        </p:nvPicPr>
        <p:blipFill>
          <a:blip r:embed="rId2" cstate="screen">
            <a:extLst>
              <a:ext uri="{28A0092B-C50C-407E-A947-70E740481C1C}">
                <a14:useLocalDpi xmlns:a14="http://schemas.microsoft.com/office/drawing/2010/main"/>
              </a:ext>
            </a:extLst>
          </a:blip>
          <a:stretch>
            <a:fillRect/>
          </a:stretch>
        </p:blipFill>
        <p:spPr>
          <a:xfrm>
            <a:off x="618612" y="418682"/>
            <a:ext cx="3295038" cy="830424"/>
          </a:xfrm>
          <a:prstGeom prst="rect">
            <a:avLst/>
          </a:prstGeom>
        </p:spPr>
      </p:pic>
      <p:sp>
        <p:nvSpPr>
          <p:cNvPr id="11" name="Rectangle 10"/>
          <p:cNvSpPr/>
          <p:nvPr userDrawn="1"/>
        </p:nvSpPr>
        <p:spPr>
          <a:xfrm>
            <a:off x="2" y="5284469"/>
            <a:ext cx="14630400" cy="2945131"/>
          </a:xfrm>
          <a:prstGeom prst="rect">
            <a:avLst/>
          </a:prstGeom>
          <a:solidFill>
            <a:srgbClr val="EFE9E5"/>
          </a:solidFill>
          <a:ln>
            <a:noFill/>
          </a:ln>
        </p:spPr>
        <p:style>
          <a:lnRef idx="2">
            <a:schemeClr val="accent1">
              <a:shade val="50000"/>
            </a:schemeClr>
          </a:lnRef>
          <a:fillRef idx="1">
            <a:schemeClr val="accent1"/>
          </a:fillRef>
          <a:effectRef idx="0">
            <a:schemeClr val="accent1"/>
          </a:effectRef>
          <a:fontRef idx="minor">
            <a:schemeClr val="lt1"/>
          </a:fontRef>
        </p:style>
        <p:txBody>
          <a:bodyPr lIns="130622" tIns="65311" rIns="130622" bIns="65311" rtlCol="0" anchor="ctr"/>
          <a:lstStyle/>
          <a:p>
            <a:pPr algn="ctr"/>
            <a:endParaRPr lang="en-US" dirty="0"/>
          </a:p>
        </p:txBody>
      </p:sp>
      <p:sp>
        <p:nvSpPr>
          <p:cNvPr id="18" name="Title 1"/>
          <p:cNvSpPr>
            <a:spLocks noGrp="1"/>
          </p:cNvSpPr>
          <p:nvPr>
            <p:ph type="ctrTitle"/>
          </p:nvPr>
        </p:nvSpPr>
        <p:spPr>
          <a:xfrm>
            <a:off x="1527960" y="5125443"/>
            <a:ext cx="12435840" cy="1123950"/>
          </a:xfrm>
          <a:prstGeom prst="rect">
            <a:avLst/>
          </a:prstGeom>
        </p:spPr>
        <p:txBody>
          <a:bodyPr lIns="130622"/>
          <a:lstStyle>
            <a:lvl1pPr algn="l">
              <a:defRPr lang="en-US" sz="3200" b="1" kern="1200" smtClean="0">
                <a:solidFill>
                  <a:schemeClr val="accent1"/>
                </a:solidFill>
                <a:latin typeface="Verdana" pitchFamily="34" charset="0"/>
                <a:ea typeface="Verdana" pitchFamily="34" charset="0"/>
                <a:cs typeface="Verdana" pitchFamily="34" charset="0"/>
              </a:defRPr>
            </a:lvl1pPr>
          </a:lstStyle>
          <a:p>
            <a:r>
              <a:rPr lang="en-US" dirty="0" smtClean="0"/>
              <a:t>Click to edit Master title style</a:t>
            </a:r>
            <a:endParaRPr lang="en-US" dirty="0"/>
          </a:p>
        </p:txBody>
      </p:sp>
      <p:sp>
        <p:nvSpPr>
          <p:cNvPr id="19" name="Subtitle 2"/>
          <p:cNvSpPr>
            <a:spLocks noGrp="1"/>
          </p:cNvSpPr>
          <p:nvPr>
            <p:ph type="subTitle" idx="1"/>
          </p:nvPr>
        </p:nvSpPr>
        <p:spPr>
          <a:xfrm>
            <a:off x="1527960" y="6434383"/>
            <a:ext cx="10241280" cy="476111"/>
          </a:xfrm>
          <a:prstGeom prst="rect">
            <a:avLst/>
          </a:prstGeom>
        </p:spPr>
        <p:txBody>
          <a:bodyPr>
            <a:noAutofit/>
          </a:bodyPr>
          <a:lstStyle>
            <a:lvl1pPr marL="0" indent="0" algn="l">
              <a:buNone/>
              <a:defRPr lang="en-US" sz="2600" b="1" kern="1200" smtClean="0">
                <a:solidFill>
                  <a:schemeClr val="bg2"/>
                </a:solidFill>
                <a:latin typeface="Verdana" pitchFamily="34" charset="0"/>
                <a:ea typeface="Verdana" pitchFamily="34" charset="0"/>
                <a:cs typeface="Verdana" pitchFamily="34" charset="0"/>
              </a:defRPr>
            </a:lvl1pPr>
            <a:lvl2pPr marL="653110" indent="0" algn="ctr">
              <a:buNone/>
              <a:defRPr>
                <a:solidFill>
                  <a:schemeClr val="tx1">
                    <a:tint val="75000"/>
                  </a:schemeClr>
                </a:solidFill>
              </a:defRPr>
            </a:lvl2pPr>
            <a:lvl3pPr marL="1306220" indent="0" algn="ctr">
              <a:buNone/>
              <a:defRPr>
                <a:solidFill>
                  <a:schemeClr val="tx1">
                    <a:tint val="75000"/>
                  </a:schemeClr>
                </a:solidFill>
              </a:defRPr>
            </a:lvl3pPr>
            <a:lvl4pPr marL="1959331" indent="0" algn="ctr">
              <a:buNone/>
              <a:defRPr>
                <a:solidFill>
                  <a:schemeClr val="tx1">
                    <a:tint val="75000"/>
                  </a:schemeClr>
                </a:solidFill>
              </a:defRPr>
            </a:lvl4pPr>
            <a:lvl5pPr marL="2612441" indent="0" algn="ctr">
              <a:buNone/>
              <a:defRPr>
                <a:solidFill>
                  <a:schemeClr val="tx1">
                    <a:tint val="75000"/>
                  </a:schemeClr>
                </a:solidFill>
              </a:defRPr>
            </a:lvl5pPr>
            <a:lvl6pPr marL="3265551" indent="0" algn="ctr">
              <a:buNone/>
              <a:defRPr>
                <a:solidFill>
                  <a:schemeClr val="tx1">
                    <a:tint val="75000"/>
                  </a:schemeClr>
                </a:solidFill>
              </a:defRPr>
            </a:lvl6pPr>
            <a:lvl7pPr marL="3918661" indent="0" algn="ctr">
              <a:buNone/>
              <a:defRPr>
                <a:solidFill>
                  <a:schemeClr val="tx1">
                    <a:tint val="75000"/>
                  </a:schemeClr>
                </a:solidFill>
              </a:defRPr>
            </a:lvl7pPr>
            <a:lvl8pPr marL="4571771" indent="0" algn="ctr">
              <a:buNone/>
              <a:defRPr>
                <a:solidFill>
                  <a:schemeClr val="tx1">
                    <a:tint val="75000"/>
                  </a:schemeClr>
                </a:solidFill>
              </a:defRPr>
            </a:lvl8pPr>
            <a:lvl9pPr marL="5224882" indent="0" algn="ctr">
              <a:buNone/>
              <a:defRPr>
                <a:solidFill>
                  <a:schemeClr val="tx1">
                    <a:tint val="75000"/>
                  </a:schemeClr>
                </a:solidFill>
              </a:defRPr>
            </a:lvl9pPr>
          </a:lstStyle>
          <a:p>
            <a:r>
              <a:rPr lang="en-US" dirty="0" smtClean="0"/>
              <a:t>Click to edit Master subtitle style</a:t>
            </a:r>
            <a:endParaRPr lang="en-US" dirty="0"/>
          </a:p>
        </p:txBody>
      </p:sp>
      <p:sp>
        <p:nvSpPr>
          <p:cNvPr id="20" name="Text Placeholder 17"/>
          <p:cNvSpPr>
            <a:spLocks noGrp="1"/>
          </p:cNvSpPr>
          <p:nvPr>
            <p:ph type="body" sz="quarter" idx="13"/>
          </p:nvPr>
        </p:nvSpPr>
        <p:spPr>
          <a:xfrm>
            <a:off x="1527960" y="6870946"/>
            <a:ext cx="10241280" cy="365760"/>
          </a:xfrm>
          <a:prstGeom prst="rect">
            <a:avLst/>
          </a:prstGeom>
        </p:spPr>
        <p:txBody>
          <a:bodyPr>
            <a:noAutofit/>
          </a:bodyPr>
          <a:lstStyle>
            <a:lvl1pPr marL="0" indent="0" algn="l" defTabSz="1306220" rtl="0" eaLnBrk="1" latinLnBrk="0" hangingPunct="1">
              <a:spcBef>
                <a:spcPct val="20000"/>
              </a:spcBef>
              <a:buFont typeface="Arial" pitchFamily="34" charset="0"/>
              <a:buNone/>
              <a:defRPr lang="en-US" sz="2600" b="0" kern="1200" dirty="0" smtClean="0">
                <a:solidFill>
                  <a:schemeClr val="bg2"/>
                </a:solidFill>
                <a:latin typeface="Verdana" pitchFamily="34" charset="0"/>
                <a:ea typeface="Verdana" pitchFamily="34" charset="0"/>
                <a:cs typeface="Verdana" pitchFamily="34" charset="0"/>
              </a:defRPr>
            </a:lvl1pPr>
            <a:lvl2pPr marL="653110" indent="0">
              <a:buNone/>
              <a:defRPr/>
            </a:lvl2pPr>
            <a:lvl3pPr marL="1306220" indent="0">
              <a:buNone/>
              <a:defRPr/>
            </a:lvl3pPr>
            <a:lvl4pPr marL="1959331" indent="0">
              <a:buNone/>
              <a:defRPr/>
            </a:lvl4pPr>
            <a:lvl5pPr marL="2612441" indent="0">
              <a:buNone/>
              <a:defRPr/>
            </a:lvl5pPr>
          </a:lstStyle>
          <a:p>
            <a:pPr lvl="0"/>
            <a:r>
              <a:rPr lang="en-US" dirty="0" smtClean="0"/>
              <a:t>Click to edit Master text styles</a:t>
            </a:r>
          </a:p>
        </p:txBody>
      </p:sp>
      <p:grpSp>
        <p:nvGrpSpPr>
          <p:cNvPr id="2" name="Group 1"/>
          <p:cNvGrpSpPr/>
          <p:nvPr userDrawn="1"/>
        </p:nvGrpSpPr>
        <p:grpSpPr>
          <a:xfrm>
            <a:off x="0" y="1746883"/>
            <a:ext cx="14630400" cy="3476628"/>
            <a:chOff x="0" y="1455736"/>
            <a:chExt cx="9144000" cy="2897190"/>
          </a:xfrm>
        </p:grpSpPr>
        <p:sp>
          <p:nvSpPr>
            <p:cNvPr id="14" name="Rectangle 13"/>
            <p:cNvSpPr/>
            <p:nvPr userDrawn="1"/>
          </p:nvSpPr>
          <p:spPr>
            <a:xfrm>
              <a:off x="0" y="1455738"/>
              <a:ext cx="180032" cy="2897187"/>
            </a:xfrm>
            <a:prstGeom prst="rect">
              <a:avLst/>
            </a:prstGeom>
            <a:solidFill>
              <a:srgbClr val="ED1A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1" name="Picture 20"/>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230615" y="1455738"/>
              <a:ext cx="8344631" cy="2897188"/>
            </a:xfrm>
            <a:prstGeom prst="rect">
              <a:avLst/>
            </a:prstGeom>
          </p:spPr>
        </p:pic>
        <p:sp>
          <p:nvSpPr>
            <p:cNvPr id="22" name="Rectangle 21"/>
            <p:cNvSpPr/>
            <p:nvPr userDrawn="1"/>
          </p:nvSpPr>
          <p:spPr>
            <a:xfrm>
              <a:off x="8623300" y="1455736"/>
              <a:ext cx="520700" cy="2897187"/>
            </a:xfrm>
            <a:prstGeom prst="rect">
              <a:avLst/>
            </a:prstGeom>
            <a:solidFill>
              <a:srgbClr val="ED1A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462310313"/>
      </p:ext>
    </p:extLst>
  </p:cSld>
  <p:clrMapOvr>
    <a:masterClrMapping/>
  </p:clrMapOvr>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olutions Intro Page">
    <p:spTree>
      <p:nvGrpSpPr>
        <p:cNvPr id="1" name=""/>
        <p:cNvGrpSpPr/>
        <p:nvPr/>
      </p:nvGrpSpPr>
      <p:grpSpPr>
        <a:xfrm>
          <a:off x="0" y="0"/>
          <a:ext cx="0" cy="0"/>
          <a:chOff x="0" y="0"/>
          <a:chExt cx="0" cy="0"/>
        </a:xfrm>
      </p:grpSpPr>
      <p:grpSp>
        <p:nvGrpSpPr>
          <p:cNvPr id="7" name="Group 6"/>
          <p:cNvGrpSpPr/>
          <p:nvPr userDrawn="1"/>
        </p:nvGrpSpPr>
        <p:grpSpPr>
          <a:xfrm>
            <a:off x="-3619" y="1758616"/>
            <a:ext cx="14656496" cy="4755049"/>
            <a:chOff x="-2262" y="1465513"/>
            <a:chExt cx="9160310" cy="3962541"/>
          </a:xfrm>
        </p:grpSpPr>
        <p:sp>
          <p:nvSpPr>
            <p:cNvPr id="25" name="Rectangle 24"/>
            <p:cNvSpPr/>
            <p:nvPr userDrawn="1"/>
          </p:nvSpPr>
          <p:spPr>
            <a:xfrm>
              <a:off x="223428" y="1465513"/>
              <a:ext cx="8353727" cy="3962540"/>
            </a:xfrm>
            <a:prstGeom prst="rect">
              <a:avLst/>
            </a:prstGeom>
            <a:solidFill>
              <a:srgbClr val="7D7D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p:cNvSpPr/>
            <p:nvPr userDrawn="1"/>
          </p:nvSpPr>
          <p:spPr>
            <a:xfrm>
              <a:off x="8623300" y="1465513"/>
              <a:ext cx="534748" cy="3962540"/>
            </a:xfrm>
            <a:prstGeom prst="rect">
              <a:avLst/>
            </a:prstGeom>
            <a:solidFill>
              <a:srgbClr val="ED1A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p:cNvSpPr/>
            <p:nvPr userDrawn="1"/>
          </p:nvSpPr>
          <p:spPr>
            <a:xfrm>
              <a:off x="-2262" y="1465514"/>
              <a:ext cx="180032" cy="3962540"/>
            </a:xfrm>
            <a:prstGeom prst="rect">
              <a:avLst/>
            </a:prstGeom>
            <a:solidFill>
              <a:srgbClr val="ED1A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0" name="Rectangle 9"/>
          <p:cNvSpPr/>
          <p:nvPr userDrawn="1"/>
        </p:nvSpPr>
        <p:spPr>
          <a:xfrm>
            <a:off x="0" y="7624282"/>
            <a:ext cx="14630400" cy="605318"/>
          </a:xfrm>
          <a:prstGeom prst="rect">
            <a:avLst/>
          </a:prstGeom>
          <a:solidFill>
            <a:srgbClr val="EFE9E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0622" tIns="65311" rIns="130622" bIns="65311" numCol="1" spcCol="0" rtlCol="0" fromWordArt="0" anchor="ctr" anchorCtr="0" forceAA="0" compatLnSpc="1">
            <a:prstTxWarp prst="textNoShape">
              <a:avLst/>
            </a:prstTxWarp>
            <a:noAutofit/>
          </a:bodyPr>
          <a:lstStyle/>
          <a:p>
            <a:pPr algn="ctr"/>
            <a:r>
              <a:rPr lang="en-US" dirty="0"/>
              <a:t> </a:t>
            </a:r>
          </a:p>
        </p:txBody>
      </p:sp>
      <p:sp>
        <p:nvSpPr>
          <p:cNvPr id="38" name="Text Placeholder 2"/>
          <p:cNvSpPr>
            <a:spLocks noGrp="1"/>
          </p:cNvSpPr>
          <p:nvPr userDrawn="1">
            <p:ph type="body" idx="24" hasCustomPrompt="1"/>
          </p:nvPr>
        </p:nvSpPr>
        <p:spPr bwMode="gray">
          <a:xfrm>
            <a:off x="2288414" y="4881997"/>
            <a:ext cx="3031832" cy="1394460"/>
          </a:xfrm>
          <a:prstGeom prst="rect">
            <a:avLst/>
          </a:prstGeom>
        </p:spPr>
        <p:txBody>
          <a:bodyPr anchor="t">
            <a:noAutofit/>
          </a:bodyPr>
          <a:lstStyle>
            <a:lvl1pPr marL="0" indent="0" algn="l">
              <a:spcBef>
                <a:spcPts val="0"/>
              </a:spcBef>
              <a:spcAft>
                <a:spcPts val="857"/>
              </a:spcAft>
              <a:buNone/>
              <a:defRPr sz="1900" b="0">
                <a:solidFill>
                  <a:schemeClr val="bg1"/>
                </a:solidFill>
                <a:latin typeface="Verdana" pitchFamily="34" charset="0"/>
                <a:ea typeface="Verdana" pitchFamily="34" charset="0"/>
                <a:cs typeface="Verdana" pitchFamily="34" charset="0"/>
              </a:defRPr>
            </a:lvl1pPr>
            <a:lvl2pPr marL="653110" indent="0">
              <a:buNone/>
              <a:defRPr sz="2900" b="1"/>
            </a:lvl2pPr>
            <a:lvl3pPr marL="1306220" indent="0">
              <a:buNone/>
              <a:defRPr sz="2600" b="1"/>
            </a:lvl3pPr>
            <a:lvl4pPr marL="1959331" indent="0">
              <a:buNone/>
              <a:defRPr sz="2300" b="1"/>
            </a:lvl4pPr>
            <a:lvl5pPr marL="2612441" indent="0">
              <a:buNone/>
              <a:defRPr sz="2300" b="1"/>
            </a:lvl5pPr>
            <a:lvl6pPr marL="3265551" indent="0">
              <a:buNone/>
              <a:defRPr sz="2300" b="1"/>
            </a:lvl6pPr>
            <a:lvl7pPr marL="3918661" indent="0">
              <a:buNone/>
              <a:defRPr sz="2300" b="1"/>
            </a:lvl7pPr>
            <a:lvl8pPr marL="4571771" indent="0">
              <a:buNone/>
              <a:defRPr sz="2300" b="1"/>
            </a:lvl8pPr>
            <a:lvl9pPr marL="5224882" indent="0">
              <a:buNone/>
              <a:defRPr sz="2300" b="1"/>
            </a:lvl9pPr>
          </a:lstStyle>
          <a:p>
            <a:pPr marL="0" indent="0">
              <a:spcBef>
                <a:spcPts val="0"/>
              </a:spcBef>
              <a:spcAft>
                <a:spcPts val="600"/>
              </a:spcAft>
              <a:buNone/>
            </a:pPr>
            <a:r>
              <a:rPr lang="en-US" sz="1700" dirty="0" smtClean="0">
                <a:solidFill>
                  <a:srgbClr val="F4F1EE"/>
                </a:solidFill>
                <a:latin typeface="Verdana" pitchFamily="34" charset="0"/>
                <a:ea typeface="Verdana" pitchFamily="34" charset="0"/>
                <a:cs typeface="Verdana" pitchFamily="34" charset="0"/>
              </a:rPr>
              <a:t>Click to Insert Text</a:t>
            </a:r>
            <a:endParaRPr lang="en-US" sz="1700" dirty="0">
              <a:solidFill>
                <a:srgbClr val="F4F1EE"/>
              </a:solidFill>
              <a:latin typeface="Verdana" pitchFamily="34" charset="0"/>
              <a:ea typeface="Verdana" pitchFamily="34" charset="0"/>
              <a:cs typeface="Verdana" pitchFamily="34" charset="0"/>
            </a:endParaRPr>
          </a:p>
        </p:txBody>
      </p:sp>
      <p:sp>
        <p:nvSpPr>
          <p:cNvPr id="40" name="Text Placeholder 2"/>
          <p:cNvSpPr>
            <a:spLocks noGrp="1"/>
          </p:cNvSpPr>
          <p:nvPr userDrawn="1">
            <p:ph type="body" idx="25" hasCustomPrompt="1"/>
          </p:nvPr>
        </p:nvSpPr>
        <p:spPr bwMode="gray">
          <a:xfrm>
            <a:off x="7957713" y="4881997"/>
            <a:ext cx="3031832" cy="1394460"/>
          </a:xfrm>
          <a:prstGeom prst="rect">
            <a:avLst/>
          </a:prstGeom>
        </p:spPr>
        <p:txBody>
          <a:bodyPr anchor="t">
            <a:noAutofit/>
          </a:bodyPr>
          <a:lstStyle>
            <a:lvl1pPr marL="0" indent="0" algn="l">
              <a:spcBef>
                <a:spcPts val="0"/>
              </a:spcBef>
              <a:spcAft>
                <a:spcPts val="857"/>
              </a:spcAft>
              <a:buNone/>
              <a:defRPr sz="1900" b="0">
                <a:solidFill>
                  <a:schemeClr val="bg1"/>
                </a:solidFill>
                <a:latin typeface="Verdana" pitchFamily="34" charset="0"/>
                <a:ea typeface="Verdana" pitchFamily="34" charset="0"/>
                <a:cs typeface="Verdana" pitchFamily="34" charset="0"/>
              </a:defRPr>
            </a:lvl1pPr>
            <a:lvl2pPr marL="653110" indent="0">
              <a:buNone/>
              <a:defRPr sz="2900" b="1"/>
            </a:lvl2pPr>
            <a:lvl3pPr marL="1306220" indent="0">
              <a:buNone/>
              <a:defRPr sz="2600" b="1"/>
            </a:lvl3pPr>
            <a:lvl4pPr marL="1959331" indent="0">
              <a:buNone/>
              <a:defRPr sz="2300" b="1"/>
            </a:lvl4pPr>
            <a:lvl5pPr marL="2612441" indent="0">
              <a:buNone/>
              <a:defRPr sz="2300" b="1"/>
            </a:lvl5pPr>
            <a:lvl6pPr marL="3265551" indent="0">
              <a:buNone/>
              <a:defRPr sz="2300" b="1"/>
            </a:lvl6pPr>
            <a:lvl7pPr marL="3918661" indent="0">
              <a:buNone/>
              <a:defRPr sz="2300" b="1"/>
            </a:lvl7pPr>
            <a:lvl8pPr marL="4571771" indent="0">
              <a:buNone/>
              <a:defRPr sz="2300" b="1"/>
            </a:lvl8pPr>
            <a:lvl9pPr marL="5224882" indent="0">
              <a:buNone/>
              <a:defRPr sz="2300" b="1"/>
            </a:lvl9pPr>
          </a:lstStyle>
          <a:p>
            <a:pPr marL="0" indent="0">
              <a:spcBef>
                <a:spcPts val="0"/>
              </a:spcBef>
              <a:spcAft>
                <a:spcPts val="600"/>
              </a:spcAft>
              <a:buNone/>
            </a:pPr>
            <a:r>
              <a:rPr lang="en-US" sz="1700" dirty="0" smtClean="0">
                <a:solidFill>
                  <a:srgbClr val="F4F1EE"/>
                </a:solidFill>
                <a:latin typeface="Verdana" pitchFamily="34" charset="0"/>
                <a:ea typeface="Verdana" pitchFamily="34" charset="0"/>
                <a:cs typeface="Verdana" pitchFamily="34" charset="0"/>
              </a:rPr>
              <a:t>Click to Insert Text</a:t>
            </a:r>
            <a:endParaRPr lang="en-US" sz="1700" dirty="0">
              <a:solidFill>
                <a:srgbClr val="F4F1EE"/>
              </a:solidFill>
              <a:latin typeface="Verdana" pitchFamily="34" charset="0"/>
              <a:ea typeface="Verdana" pitchFamily="34" charset="0"/>
              <a:cs typeface="Verdana" pitchFamily="34" charset="0"/>
            </a:endParaRPr>
          </a:p>
        </p:txBody>
      </p:sp>
      <p:sp>
        <p:nvSpPr>
          <p:cNvPr id="41" name="Text Placeholder 7"/>
          <p:cNvSpPr>
            <a:spLocks noGrp="1"/>
          </p:cNvSpPr>
          <p:nvPr userDrawn="1">
            <p:ph type="body" sz="quarter" idx="26"/>
          </p:nvPr>
        </p:nvSpPr>
        <p:spPr bwMode="gray">
          <a:xfrm>
            <a:off x="2289170" y="4381965"/>
            <a:ext cx="3031830" cy="457200"/>
          </a:xfrm>
        </p:spPr>
        <p:txBody>
          <a:bodyPr>
            <a:noAutofit/>
          </a:bodyPr>
          <a:lstStyle>
            <a:lvl1pPr marL="0" indent="0" algn="l">
              <a:buNone/>
              <a:defRPr sz="2400">
                <a:solidFill>
                  <a:schemeClr val="bg1"/>
                </a:solidFill>
              </a:defRPr>
            </a:lvl1pPr>
          </a:lstStyle>
          <a:p>
            <a:pPr lvl="0"/>
            <a:r>
              <a:rPr lang="en-US" dirty="0" smtClean="0"/>
              <a:t>Click to edit</a:t>
            </a:r>
            <a:endParaRPr lang="en-US" dirty="0"/>
          </a:p>
        </p:txBody>
      </p:sp>
      <p:sp>
        <p:nvSpPr>
          <p:cNvPr id="43" name="Text Placeholder 7"/>
          <p:cNvSpPr>
            <a:spLocks noGrp="1"/>
          </p:cNvSpPr>
          <p:nvPr userDrawn="1">
            <p:ph type="body" sz="quarter" idx="27"/>
          </p:nvPr>
        </p:nvSpPr>
        <p:spPr bwMode="gray">
          <a:xfrm>
            <a:off x="7959092" y="4381965"/>
            <a:ext cx="3031830" cy="457200"/>
          </a:xfrm>
        </p:spPr>
        <p:txBody>
          <a:bodyPr>
            <a:noAutofit/>
          </a:bodyPr>
          <a:lstStyle>
            <a:lvl1pPr marL="0" indent="0" algn="l">
              <a:buNone/>
              <a:defRPr sz="2400">
                <a:solidFill>
                  <a:schemeClr val="bg1"/>
                </a:solidFill>
              </a:defRPr>
            </a:lvl1pPr>
          </a:lstStyle>
          <a:p>
            <a:pPr lvl="0"/>
            <a:r>
              <a:rPr lang="en-US" dirty="0" smtClean="0"/>
              <a:t>Click to edit</a:t>
            </a:r>
            <a:endParaRPr lang="en-US" dirty="0"/>
          </a:p>
        </p:txBody>
      </p:sp>
      <p:cxnSp>
        <p:nvCxnSpPr>
          <p:cNvPr id="27" name="Straight Connector 26"/>
          <p:cNvCxnSpPr/>
          <p:nvPr userDrawn="1"/>
        </p:nvCxnSpPr>
        <p:spPr>
          <a:xfrm>
            <a:off x="2802577" y="3765043"/>
            <a:ext cx="0" cy="411480"/>
          </a:xfrm>
          <a:prstGeom prst="line">
            <a:avLst/>
          </a:prstGeom>
          <a:ln>
            <a:solidFill>
              <a:schemeClr val="bg1">
                <a:lumMod val="95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userDrawn="1"/>
        </p:nvCxnSpPr>
        <p:spPr>
          <a:xfrm>
            <a:off x="8431481" y="3765043"/>
            <a:ext cx="0" cy="411480"/>
          </a:xfrm>
          <a:prstGeom prst="line">
            <a:avLst/>
          </a:prstGeom>
          <a:ln>
            <a:solidFill>
              <a:schemeClr val="bg1">
                <a:lumMod val="95000"/>
              </a:schemeClr>
            </a:solidFill>
            <a:tailEnd type="oval"/>
          </a:ln>
        </p:spPr>
        <p:style>
          <a:lnRef idx="1">
            <a:schemeClr val="accent1"/>
          </a:lnRef>
          <a:fillRef idx="0">
            <a:schemeClr val="accent1"/>
          </a:fillRef>
          <a:effectRef idx="0">
            <a:schemeClr val="accent1"/>
          </a:effectRef>
          <a:fontRef idx="minor">
            <a:schemeClr val="tx1"/>
          </a:fontRef>
        </p:style>
      </p:cxnSp>
      <p:sp>
        <p:nvSpPr>
          <p:cNvPr id="23" name="Title Placeholder 1"/>
          <p:cNvSpPr>
            <a:spLocks noGrp="1"/>
          </p:cNvSpPr>
          <p:nvPr userDrawn="1">
            <p:ph type="title"/>
          </p:nvPr>
        </p:nvSpPr>
        <p:spPr bwMode="gray">
          <a:xfrm>
            <a:off x="731520" y="421006"/>
            <a:ext cx="12997181" cy="676274"/>
          </a:xfrm>
          <a:prstGeom prst="rect">
            <a:avLst/>
          </a:prstGeom>
        </p:spPr>
        <p:txBody>
          <a:bodyPr vert="horz" lIns="130622" tIns="65311" rIns="130622" bIns="65311" rtlCol="0" anchor="b">
            <a:noAutofit/>
          </a:bodyPr>
          <a:lstStyle/>
          <a:p>
            <a:r>
              <a:rPr lang="en-US" dirty="0" smtClean="0"/>
              <a:t>Click to edit Master title style</a:t>
            </a:r>
            <a:endParaRPr lang="en-US" dirty="0"/>
          </a:p>
        </p:txBody>
      </p:sp>
      <p:sp>
        <p:nvSpPr>
          <p:cNvPr id="24" name="Rectangle 26"/>
          <p:cNvSpPr>
            <a:spLocks noChangeArrowheads="1"/>
          </p:cNvSpPr>
          <p:nvPr userDrawn="1"/>
        </p:nvSpPr>
        <p:spPr bwMode="black">
          <a:xfrm>
            <a:off x="13167360" y="7699248"/>
            <a:ext cx="731520" cy="438912"/>
          </a:xfrm>
          <a:prstGeom prst="rect">
            <a:avLst/>
          </a:prstGeom>
          <a:noFill/>
        </p:spPr>
        <p:txBody>
          <a:bodyPr vert="horz" lIns="130622" tIns="65311" rIns="130622" bIns="65311" rtlCol="0" anchor="ctr"/>
          <a:lstStyle/>
          <a:p>
            <a:pPr marL="0" algn="r" defTabSz="1306220" rtl="0" eaLnBrk="1" latinLnBrk="0" hangingPunct="1">
              <a:spcBef>
                <a:spcPct val="0"/>
              </a:spcBef>
              <a:tabLst>
                <a:tab pos="659914" algn="l"/>
                <a:tab pos="6531102" algn="ctr"/>
                <a:tab pos="12087074" algn="r"/>
                <a:tab pos="12649475" algn="r"/>
              </a:tabLst>
              <a:defRPr/>
            </a:pPr>
            <a:fld id="{E46DE64C-7D15-458B-8CF1-EEE6A14FF4AB}" type="slidenum">
              <a:rPr lang="en-US" sz="1400" kern="1200">
                <a:solidFill>
                  <a:schemeClr val="bg2"/>
                </a:solidFill>
                <a:latin typeface="Arial" pitchFamily="34" charset="0"/>
                <a:ea typeface="+mn-ea"/>
                <a:cs typeface="Arial" pitchFamily="34" charset="0"/>
              </a:rPr>
              <a:pPr marL="0" algn="r" defTabSz="1306220" rtl="0" eaLnBrk="1" latinLnBrk="0" hangingPunct="1">
                <a:spcBef>
                  <a:spcPct val="0"/>
                </a:spcBef>
                <a:tabLst>
                  <a:tab pos="659914" algn="l"/>
                  <a:tab pos="6531102" algn="ctr"/>
                  <a:tab pos="12087074" algn="r"/>
                  <a:tab pos="12649475" algn="r"/>
                </a:tabLst>
                <a:defRPr/>
              </a:pPr>
              <a:t>‹#›</a:t>
            </a:fld>
            <a:endParaRPr lang="en-US" sz="1400" kern="1200" dirty="0">
              <a:solidFill>
                <a:schemeClr val="bg2"/>
              </a:solidFill>
              <a:latin typeface="Arial" pitchFamily="34" charset="0"/>
              <a:ea typeface="+mn-ea"/>
              <a:cs typeface="Arial" pitchFamily="34" charset="0"/>
            </a:endParaRPr>
          </a:p>
        </p:txBody>
      </p:sp>
      <p:sp>
        <p:nvSpPr>
          <p:cNvPr id="56" name="Oval 55"/>
          <p:cNvSpPr/>
          <p:nvPr/>
        </p:nvSpPr>
        <p:spPr bwMode="gray">
          <a:xfrm>
            <a:off x="1786543" y="1923803"/>
            <a:ext cx="2001686" cy="1887864"/>
          </a:xfrm>
          <a:prstGeom prst="ellipse">
            <a:avLst/>
          </a:prstGeom>
          <a:solidFill>
            <a:srgbClr val="464646"/>
          </a:solidFill>
          <a:ln w="19050">
            <a:solidFill>
              <a:srgbClr val="EFE9E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2" name="Oval 61"/>
          <p:cNvSpPr/>
          <p:nvPr/>
        </p:nvSpPr>
        <p:spPr bwMode="gray">
          <a:xfrm>
            <a:off x="7375331" y="1923803"/>
            <a:ext cx="2089303" cy="1887864"/>
          </a:xfrm>
          <a:prstGeom prst="ellipse">
            <a:avLst/>
          </a:prstGeom>
          <a:solidFill>
            <a:srgbClr val="464646"/>
          </a:solidFill>
          <a:ln w="19050">
            <a:solidFill>
              <a:srgbClr val="EFE9E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dirty="0"/>
          </a:p>
        </p:txBody>
      </p:sp>
      <p:pic>
        <p:nvPicPr>
          <p:cNvPr id="33" name="Grafik 8" descr="Logo_AGT_rgb_1mm.wmf"/>
          <p:cNvPicPr preferRelativeResize="0">
            <a:picLocks/>
          </p:cNvPicPr>
          <p:nvPr userDrawn="1"/>
        </p:nvPicPr>
        <p:blipFill>
          <a:blip r:embed="rId2" cstate="screen">
            <a:extLst>
              <a:ext uri="{28A0092B-C50C-407E-A947-70E740481C1C}">
                <a14:useLocalDpi xmlns:a14="http://schemas.microsoft.com/office/drawing/2010/main"/>
              </a:ext>
            </a:extLst>
          </a:blip>
          <a:stretch>
            <a:fillRect/>
          </a:stretch>
        </p:blipFill>
        <p:spPr>
          <a:xfrm>
            <a:off x="853440" y="7705682"/>
            <a:ext cx="1554480" cy="391764"/>
          </a:xfrm>
          <a:prstGeom prst="rect">
            <a:avLst/>
          </a:prstGeom>
        </p:spPr>
      </p:pic>
      <p:pic>
        <p:nvPicPr>
          <p:cNvPr id="34" name="Picture 33" descr="technical_img.jpg"/>
          <p:cNvPicPr>
            <a:picLocks noChangeAspect="1"/>
          </p:cNvPicPr>
          <p:nvPr userDrawn="1"/>
        </p:nvPicPr>
        <p:blipFill>
          <a:blip r:embed="rId3" cstate="print"/>
          <a:stretch>
            <a:fillRect/>
          </a:stretch>
        </p:blipFill>
        <p:spPr>
          <a:xfrm>
            <a:off x="2194717" y="2259270"/>
            <a:ext cx="1225377" cy="1216417"/>
          </a:xfrm>
          <a:prstGeom prst="rect">
            <a:avLst/>
          </a:prstGeom>
        </p:spPr>
      </p:pic>
      <p:pic>
        <p:nvPicPr>
          <p:cNvPr id="35" name="Picture 34" descr="Process.jpg"/>
          <p:cNvPicPr>
            <a:picLocks noChangeAspect="1"/>
          </p:cNvPicPr>
          <p:nvPr userDrawn="1"/>
        </p:nvPicPr>
        <p:blipFill>
          <a:blip r:embed="rId4" cstate="print"/>
          <a:stretch>
            <a:fillRect/>
          </a:stretch>
        </p:blipFill>
        <p:spPr>
          <a:xfrm>
            <a:off x="7720631" y="2259269"/>
            <a:ext cx="1375868" cy="1216417"/>
          </a:xfrm>
          <a:prstGeom prst="rect">
            <a:avLst/>
          </a:prstGeom>
        </p:spPr>
      </p:pic>
    </p:spTree>
    <p:extLst>
      <p:ext uri="{BB962C8B-B14F-4D97-AF65-F5344CB8AC3E}">
        <p14:creationId xmlns:p14="http://schemas.microsoft.com/office/powerpoint/2010/main" val="2138835838"/>
      </p:ext>
    </p:extLst>
  </p:cSld>
  <p:clrMapOvr>
    <a:masterClrMapping/>
  </p:clrMapOvr>
  <p:timing>
    <p:tnLst>
      <p:par>
        <p:cTn xmlns:p14="http://schemas.microsoft.com/office/powerpoint/2010/mai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Divider - Safe City">
    <p:spTree>
      <p:nvGrpSpPr>
        <p:cNvPr id="1" name=""/>
        <p:cNvGrpSpPr/>
        <p:nvPr/>
      </p:nvGrpSpPr>
      <p:grpSpPr>
        <a:xfrm>
          <a:off x="0" y="0"/>
          <a:ext cx="0" cy="0"/>
          <a:chOff x="0" y="0"/>
          <a:chExt cx="0" cy="0"/>
        </a:xfrm>
      </p:grpSpPr>
      <p:sp>
        <p:nvSpPr>
          <p:cNvPr id="20" name="Rectangle 19"/>
          <p:cNvSpPr/>
          <p:nvPr userDrawn="1"/>
        </p:nvSpPr>
        <p:spPr>
          <a:xfrm>
            <a:off x="6400799" y="1758616"/>
            <a:ext cx="7333488" cy="4755048"/>
          </a:xfrm>
          <a:prstGeom prst="rect">
            <a:avLst/>
          </a:prstGeom>
          <a:solidFill>
            <a:srgbClr val="7D7D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p:cNvSpPr/>
          <p:nvPr userDrawn="1"/>
        </p:nvSpPr>
        <p:spPr>
          <a:xfrm>
            <a:off x="13797280" y="1758616"/>
            <a:ext cx="855597" cy="4755048"/>
          </a:xfrm>
          <a:prstGeom prst="rect">
            <a:avLst/>
          </a:prstGeom>
          <a:solidFill>
            <a:srgbClr val="ED1A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p:cNvSpPr/>
          <p:nvPr userDrawn="1"/>
        </p:nvSpPr>
        <p:spPr>
          <a:xfrm>
            <a:off x="-3619" y="1758617"/>
            <a:ext cx="288051" cy="4755048"/>
          </a:xfrm>
          <a:prstGeom prst="rect">
            <a:avLst/>
          </a:prstGeom>
          <a:solidFill>
            <a:srgbClr val="ED1A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Text Placeholder 2"/>
          <p:cNvSpPr>
            <a:spLocks noGrp="1"/>
          </p:cNvSpPr>
          <p:nvPr userDrawn="1">
            <p:ph type="body" idx="13"/>
          </p:nvPr>
        </p:nvSpPr>
        <p:spPr bwMode="gray">
          <a:xfrm>
            <a:off x="6650185" y="2500893"/>
            <a:ext cx="6516726" cy="767714"/>
          </a:xfrm>
          <a:prstGeom prst="rect">
            <a:avLst/>
          </a:prstGeom>
        </p:spPr>
        <p:txBody>
          <a:bodyPr anchor="b">
            <a:noAutofit/>
          </a:bodyPr>
          <a:lstStyle>
            <a:lvl1pPr marL="0" indent="0">
              <a:buNone/>
              <a:defRPr lang="en-US" sz="3400" b="1" kern="1200" dirty="0" smtClean="0">
                <a:solidFill>
                  <a:schemeClr val="bg1"/>
                </a:solidFill>
                <a:latin typeface="Verdana" pitchFamily="34" charset="0"/>
                <a:ea typeface="Verdana" pitchFamily="34" charset="0"/>
                <a:cs typeface="Verdana" pitchFamily="34" charset="0"/>
              </a:defRPr>
            </a:lvl1pPr>
            <a:lvl2pPr marL="653110" indent="0">
              <a:buNone/>
              <a:defRPr sz="2900" b="1"/>
            </a:lvl2pPr>
            <a:lvl3pPr marL="1306220" indent="0">
              <a:buNone/>
              <a:defRPr sz="2600" b="1"/>
            </a:lvl3pPr>
            <a:lvl4pPr marL="1959331" indent="0">
              <a:buNone/>
              <a:defRPr sz="2300" b="1"/>
            </a:lvl4pPr>
            <a:lvl5pPr marL="2612441" indent="0">
              <a:buNone/>
              <a:defRPr sz="2300" b="1"/>
            </a:lvl5pPr>
            <a:lvl6pPr marL="3265551" indent="0">
              <a:buNone/>
              <a:defRPr sz="2300" b="1"/>
            </a:lvl6pPr>
            <a:lvl7pPr marL="3918661" indent="0">
              <a:buNone/>
              <a:defRPr sz="2300" b="1"/>
            </a:lvl7pPr>
            <a:lvl8pPr marL="4571771" indent="0">
              <a:buNone/>
              <a:defRPr sz="2300" b="1"/>
            </a:lvl8pPr>
            <a:lvl9pPr marL="5224882" indent="0">
              <a:buNone/>
              <a:defRPr sz="2300" b="1"/>
            </a:lvl9pPr>
          </a:lstStyle>
          <a:p>
            <a:pPr marL="0" lvl="0" indent="0" algn="l" defTabSz="1306220" rtl="0" eaLnBrk="1" latinLnBrk="0" hangingPunct="1">
              <a:lnSpc>
                <a:spcPct val="100000"/>
              </a:lnSpc>
              <a:spcBef>
                <a:spcPct val="20000"/>
              </a:spcBef>
              <a:buClr>
                <a:schemeClr val="bg1"/>
              </a:buClr>
              <a:buFont typeface="Arial" pitchFamily="34" charset="0"/>
              <a:buNone/>
            </a:pPr>
            <a:r>
              <a:rPr lang="en-US" dirty="0" smtClean="0"/>
              <a:t>Click to edit</a:t>
            </a:r>
          </a:p>
        </p:txBody>
      </p:sp>
      <p:sp>
        <p:nvSpPr>
          <p:cNvPr id="45" name="Content Placeholder 3"/>
          <p:cNvSpPr>
            <a:spLocks noGrp="1"/>
          </p:cNvSpPr>
          <p:nvPr userDrawn="1">
            <p:ph sz="half" idx="14"/>
          </p:nvPr>
        </p:nvSpPr>
        <p:spPr bwMode="gray">
          <a:xfrm>
            <a:off x="6662060" y="3304486"/>
            <a:ext cx="6516726" cy="1504950"/>
          </a:xfrm>
          <a:prstGeom prst="rect">
            <a:avLst/>
          </a:prstGeom>
        </p:spPr>
        <p:txBody>
          <a:bodyPr>
            <a:noAutofit/>
          </a:bodyPr>
          <a:lstStyle>
            <a:lvl1pPr marL="0" indent="0" algn="l" defTabSz="1306220" rtl="0" eaLnBrk="1" latinLnBrk="0" hangingPunct="1">
              <a:lnSpc>
                <a:spcPct val="100000"/>
              </a:lnSpc>
              <a:spcBef>
                <a:spcPct val="20000"/>
              </a:spcBef>
              <a:buClr>
                <a:srgbClr val="C00000"/>
              </a:buClr>
              <a:buFont typeface="Arial" pitchFamily="34" charset="0"/>
              <a:buNone/>
              <a:defRPr lang="en-US" sz="2600" b="0" kern="1200" dirty="0" smtClean="0">
                <a:solidFill>
                  <a:schemeClr val="bg1"/>
                </a:solidFill>
                <a:latin typeface="Verdana" pitchFamily="34" charset="0"/>
                <a:ea typeface="Verdana" pitchFamily="34" charset="0"/>
                <a:cs typeface="Verdana" pitchFamily="34" charset="0"/>
              </a:defRPr>
            </a:lvl1pPr>
            <a:lvl2pPr marL="0" indent="0">
              <a:buClr>
                <a:srgbClr val="C00000"/>
              </a:buClr>
              <a:buFontTx/>
              <a:buNone/>
              <a:defRPr sz="2300" b="0">
                <a:solidFill>
                  <a:schemeClr val="tx2"/>
                </a:solidFill>
                <a:latin typeface="Verdana" pitchFamily="34" charset="0"/>
              </a:defRPr>
            </a:lvl2pPr>
            <a:lvl3pPr marL="0" indent="0">
              <a:buClr>
                <a:srgbClr val="C00000"/>
              </a:buClr>
              <a:buFontTx/>
              <a:buNone/>
              <a:defRPr sz="2300" b="0">
                <a:solidFill>
                  <a:schemeClr val="tx2"/>
                </a:solidFill>
                <a:latin typeface="Verdana" pitchFamily="34" charset="0"/>
              </a:defRPr>
            </a:lvl3pPr>
            <a:lvl4pPr marL="0" indent="0">
              <a:buClr>
                <a:srgbClr val="C00000"/>
              </a:buClr>
              <a:buFontTx/>
              <a:buNone/>
              <a:defRPr sz="2300" b="0">
                <a:solidFill>
                  <a:schemeClr val="tx2"/>
                </a:solidFill>
                <a:latin typeface="Verdana" pitchFamily="34" charset="0"/>
              </a:defRPr>
            </a:lvl4pPr>
            <a:lvl5pPr marL="0" indent="0">
              <a:buClr>
                <a:srgbClr val="C00000"/>
              </a:buClr>
              <a:buFontTx/>
              <a:buNone/>
              <a:defRPr sz="2300" b="0">
                <a:solidFill>
                  <a:schemeClr val="tx2"/>
                </a:solidFill>
                <a:latin typeface="Verdana" pitchFamily="34" charset="0"/>
              </a:defRPr>
            </a:lvl5pPr>
            <a:lvl6pPr>
              <a:defRPr sz="2300"/>
            </a:lvl6pPr>
            <a:lvl7pPr>
              <a:defRPr sz="2300"/>
            </a:lvl7pPr>
            <a:lvl8pPr>
              <a:defRPr sz="2300"/>
            </a:lvl8pPr>
            <a:lvl9pPr>
              <a:defRPr sz="2300"/>
            </a:lvl9pPr>
          </a:lstStyle>
          <a:p>
            <a:pPr lvl="0"/>
            <a:r>
              <a:rPr lang="en-US" dirty="0" smtClean="0"/>
              <a:t>Click to edit Master text styles</a:t>
            </a:r>
          </a:p>
        </p:txBody>
      </p:sp>
      <p:sp>
        <p:nvSpPr>
          <p:cNvPr id="25" name="Rectangle 24"/>
          <p:cNvSpPr/>
          <p:nvPr userDrawn="1"/>
        </p:nvSpPr>
        <p:spPr>
          <a:xfrm>
            <a:off x="0" y="7624282"/>
            <a:ext cx="14630400" cy="605318"/>
          </a:xfrm>
          <a:prstGeom prst="rect">
            <a:avLst/>
          </a:prstGeom>
          <a:solidFill>
            <a:srgbClr val="EFE9E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0622" tIns="65311" rIns="130622" bIns="65311" numCol="1" spcCol="0" rtlCol="0" fromWordArt="0" anchor="ctr" anchorCtr="0" forceAA="0" compatLnSpc="1">
            <a:prstTxWarp prst="textNoShape">
              <a:avLst/>
            </a:prstTxWarp>
            <a:noAutofit/>
          </a:bodyPr>
          <a:lstStyle/>
          <a:p>
            <a:pPr algn="ctr"/>
            <a:r>
              <a:rPr lang="en-US" dirty="0"/>
              <a:t> </a:t>
            </a:r>
          </a:p>
        </p:txBody>
      </p:sp>
      <p:sp>
        <p:nvSpPr>
          <p:cNvPr id="26" name="Rectangle 26"/>
          <p:cNvSpPr>
            <a:spLocks noChangeArrowheads="1"/>
          </p:cNvSpPr>
          <p:nvPr userDrawn="1"/>
        </p:nvSpPr>
        <p:spPr bwMode="black">
          <a:xfrm>
            <a:off x="13167360" y="7699248"/>
            <a:ext cx="731520" cy="438912"/>
          </a:xfrm>
          <a:prstGeom prst="rect">
            <a:avLst/>
          </a:prstGeom>
          <a:noFill/>
        </p:spPr>
        <p:txBody>
          <a:bodyPr vert="horz" lIns="130622" tIns="65311" rIns="130622" bIns="65311" rtlCol="0" anchor="ctr"/>
          <a:lstStyle/>
          <a:p>
            <a:pPr marL="0" algn="r" defTabSz="1306220" rtl="0" eaLnBrk="1" latinLnBrk="0" hangingPunct="1">
              <a:spcBef>
                <a:spcPct val="0"/>
              </a:spcBef>
              <a:tabLst>
                <a:tab pos="659914" algn="l"/>
                <a:tab pos="6531102" algn="ctr"/>
                <a:tab pos="12087074" algn="r"/>
                <a:tab pos="12649475" algn="r"/>
              </a:tabLst>
              <a:defRPr/>
            </a:pPr>
            <a:fld id="{E46DE64C-7D15-458B-8CF1-EEE6A14FF4AB}" type="slidenum">
              <a:rPr lang="en-US" sz="1400" kern="1200">
                <a:solidFill>
                  <a:schemeClr val="bg2"/>
                </a:solidFill>
                <a:latin typeface="Arial" pitchFamily="34" charset="0"/>
                <a:ea typeface="+mn-ea"/>
                <a:cs typeface="Arial" pitchFamily="34" charset="0"/>
              </a:rPr>
              <a:pPr marL="0" algn="r" defTabSz="1306220" rtl="0" eaLnBrk="1" latinLnBrk="0" hangingPunct="1">
                <a:spcBef>
                  <a:spcPct val="0"/>
                </a:spcBef>
                <a:tabLst>
                  <a:tab pos="659914" algn="l"/>
                  <a:tab pos="6531102" algn="ctr"/>
                  <a:tab pos="12087074" algn="r"/>
                  <a:tab pos="12649475" algn="r"/>
                </a:tabLst>
                <a:defRPr/>
              </a:pPr>
              <a:t>‹#›</a:t>
            </a:fld>
            <a:endParaRPr lang="en-US" sz="1400" kern="1200" dirty="0">
              <a:solidFill>
                <a:schemeClr val="bg2"/>
              </a:solidFill>
              <a:latin typeface="Arial" pitchFamily="34" charset="0"/>
              <a:ea typeface="+mn-ea"/>
              <a:cs typeface="Arial" pitchFamily="34" charset="0"/>
            </a:endParaRPr>
          </a:p>
        </p:txBody>
      </p:sp>
      <p:pic>
        <p:nvPicPr>
          <p:cNvPr id="21" name="Grafik 8" descr="Logo_AGT_rgb_1mm.wmf"/>
          <p:cNvPicPr preferRelativeResize="0">
            <a:picLocks/>
          </p:cNvPicPr>
          <p:nvPr userDrawn="1"/>
        </p:nvPicPr>
        <p:blipFill>
          <a:blip r:embed="rId2" cstate="screen">
            <a:extLst>
              <a:ext uri="{28A0092B-C50C-407E-A947-70E740481C1C}">
                <a14:useLocalDpi xmlns:a14="http://schemas.microsoft.com/office/drawing/2010/main"/>
              </a:ext>
            </a:extLst>
          </a:blip>
          <a:stretch>
            <a:fillRect/>
          </a:stretch>
        </p:blipFill>
        <p:spPr>
          <a:xfrm>
            <a:off x="853440" y="7705682"/>
            <a:ext cx="1554480" cy="391764"/>
          </a:xfrm>
          <a:prstGeom prst="rect">
            <a:avLst/>
          </a:prstGeom>
        </p:spPr>
      </p:pic>
      <p:pic>
        <p:nvPicPr>
          <p:cNvPr id="22" name="Picture 21" descr="Lego_Rolls_royce_engine1.jpg"/>
          <p:cNvPicPr>
            <a:picLocks noChangeAspect="1"/>
          </p:cNvPicPr>
          <p:nvPr userDrawn="1"/>
        </p:nvPicPr>
        <p:blipFill>
          <a:blip r:embed="rId3" cstate="print"/>
          <a:stretch>
            <a:fillRect/>
          </a:stretch>
        </p:blipFill>
        <p:spPr>
          <a:xfrm>
            <a:off x="284432" y="1758616"/>
            <a:ext cx="6045116" cy="4755047"/>
          </a:xfrm>
          <a:prstGeom prst="rect">
            <a:avLst/>
          </a:prstGeom>
        </p:spPr>
      </p:pic>
    </p:spTree>
    <p:extLst>
      <p:ext uri="{BB962C8B-B14F-4D97-AF65-F5344CB8AC3E}">
        <p14:creationId xmlns:p14="http://schemas.microsoft.com/office/powerpoint/2010/main" val="819331319"/>
      </p:ext>
    </p:extLst>
  </p:cSld>
  <p:clrMapOvr>
    <a:masterClrMapping/>
  </p:clrMapOvr>
  <p:timing>
    <p:tnLst>
      <p:par>
        <p:cTn xmlns:p14="http://schemas.microsoft.com/office/powerpoint/2010/mai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Divider - Safe World">
    <p:spTree>
      <p:nvGrpSpPr>
        <p:cNvPr id="1" name=""/>
        <p:cNvGrpSpPr/>
        <p:nvPr/>
      </p:nvGrpSpPr>
      <p:grpSpPr>
        <a:xfrm>
          <a:off x="0" y="0"/>
          <a:ext cx="0" cy="0"/>
          <a:chOff x="0" y="0"/>
          <a:chExt cx="0" cy="0"/>
        </a:xfrm>
      </p:grpSpPr>
      <p:grpSp>
        <p:nvGrpSpPr>
          <p:cNvPr id="2" name="Group 1"/>
          <p:cNvGrpSpPr/>
          <p:nvPr userDrawn="1"/>
        </p:nvGrpSpPr>
        <p:grpSpPr>
          <a:xfrm>
            <a:off x="0" y="1758616"/>
            <a:ext cx="14652877" cy="4757480"/>
            <a:chOff x="0" y="1465513"/>
            <a:chExt cx="9158048" cy="3964567"/>
          </a:xfrm>
        </p:grpSpPr>
        <p:sp>
          <p:nvSpPr>
            <p:cNvPr id="30" name="Rectangle 29"/>
            <p:cNvSpPr/>
            <p:nvPr userDrawn="1"/>
          </p:nvSpPr>
          <p:spPr>
            <a:xfrm>
              <a:off x="3104965" y="1465513"/>
              <a:ext cx="5472190" cy="3962540"/>
            </a:xfrm>
            <a:prstGeom prst="rect">
              <a:avLst/>
            </a:prstGeom>
            <a:solidFill>
              <a:srgbClr val="7D7D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p:cNvSpPr/>
            <p:nvPr userDrawn="1"/>
          </p:nvSpPr>
          <p:spPr>
            <a:xfrm>
              <a:off x="8623300" y="1465513"/>
              <a:ext cx="534748" cy="3962540"/>
            </a:xfrm>
            <a:prstGeom prst="rect">
              <a:avLst/>
            </a:prstGeom>
            <a:solidFill>
              <a:srgbClr val="ED1A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p:cNvSpPr/>
            <p:nvPr userDrawn="1"/>
          </p:nvSpPr>
          <p:spPr>
            <a:xfrm>
              <a:off x="0" y="1465514"/>
              <a:ext cx="177770" cy="3962540"/>
            </a:xfrm>
            <a:prstGeom prst="rect">
              <a:avLst/>
            </a:prstGeom>
            <a:solidFill>
              <a:srgbClr val="ED1A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7" name="Picture 1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220727" y="1465513"/>
              <a:ext cx="2842458" cy="3964567"/>
            </a:xfrm>
            <a:prstGeom prst="rect">
              <a:avLst/>
            </a:prstGeom>
          </p:spPr>
        </p:pic>
      </p:grpSp>
      <p:sp>
        <p:nvSpPr>
          <p:cNvPr id="28" name="Text Placeholder 2"/>
          <p:cNvSpPr>
            <a:spLocks noGrp="1"/>
          </p:cNvSpPr>
          <p:nvPr>
            <p:ph type="body" idx="13"/>
          </p:nvPr>
        </p:nvSpPr>
        <p:spPr bwMode="gray">
          <a:xfrm>
            <a:off x="5726621" y="2500589"/>
            <a:ext cx="7559040" cy="767714"/>
          </a:xfrm>
          <a:prstGeom prst="rect">
            <a:avLst/>
          </a:prstGeom>
        </p:spPr>
        <p:txBody>
          <a:bodyPr anchor="b">
            <a:noAutofit/>
          </a:bodyPr>
          <a:lstStyle>
            <a:lvl1pPr marL="0" indent="0">
              <a:buNone/>
              <a:defRPr lang="en-US" sz="3400" b="1" kern="1200" dirty="0" smtClean="0">
                <a:solidFill>
                  <a:schemeClr val="bg1"/>
                </a:solidFill>
                <a:latin typeface="Verdana" pitchFamily="34" charset="0"/>
                <a:ea typeface="Verdana" pitchFamily="34" charset="0"/>
                <a:cs typeface="Verdana" pitchFamily="34" charset="0"/>
              </a:defRPr>
            </a:lvl1pPr>
            <a:lvl2pPr marL="653110" indent="0">
              <a:buNone/>
              <a:defRPr sz="2900" b="1"/>
            </a:lvl2pPr>
            <a:lvl3pPr marL="1306220" indent="0">
              <a:buNone/>
              <a:defRPr sz="2600" b="1"/>
            </a:lvl3pPr>
            <a:lvl4pPr marL="1959331" indent="0">
              <a:buNone/>
              <a:defRPr sz="2300" b="1"/>
            </a:lvl4pPr>
            <a:lvl5pPr marL="2612441" indent="0">
              <a:buNone/>
              <a:defRPr sz="2300" b="1"/>
            </a:lvl5pPr>
            <a:lvl6pPr marL="3265551" indent="0">
              <a:buNone/>
              <a:defRPr sz="2300" b="1"/>
            </a:lvl6pPr>
            <a:lvl7pPr marL="3918661" indent="0">
              <a:buNone/>
              <a:defRPr sz="2300" b="1"/>
            </a:lvl7pPr>
            <a:lvl8pPr marL="4571771" indent="0">
              <a:buNone/>
              <a:defRPr sz="2300" b="1"/>
            </a:lvl8pPr>
            <a:lvl9pPr marL="5224882" indent="0">
              <a:buNone/>
              <a:defRPr sz="2300" b="1"/>
            </a:lvl9pPr>
          </a:lstStyle>
          <a:p>
            <a:pPr marL="0" lvl="0" indent="0" algn="l" defTabSz="1306220" rtl="0" eaLnBrk="1" latinLnBrk="0" hangingPunct="1">
              <a:spcBef>
                <a:spcPct val="20000"/>
              </a:spcBef>
              <a:buFont typeface="Arial" pitchFamily="34" charset="0"/>
              <a:buNone/>
            </a:pPr>
            <a:r>
              <a:rPr lang="en-US" dirty="0" smtClean="0"/>
              <a:t>Click to edit</a:t>
            </a:r>
          </a:p>
        </p:txBody>
      </p:sp>
      <p:sp>
        <p:nvSpPr>
          <p:cNvPr id="29" name="Content Placeholder 3"/>
          <p:cNvSpPr>
            <a:spLocks noGrp="1"/>
          </p:cNvSpPr>
          <p:nvPr>
            <p:ph sz="half" idx="14"/>
          </p:nvPr>
        </p:nvSpPr>
        <p:spPr bwMode="gray">
          <a:xfrm>
            <a:off x="5726621" y="3304183"/>
            <a:ext cx="7559040" cy="1504950"/>
          </a:xfrm>
          <a:prstGeom prst="rect">
            <a:avLst/>
          </a:prstGeom>
        </p:spPr>
        <p:txBody>
          <a:bodyPr>
            <a:noAutofit/>
          </a:bodyPr>
          <a:lstStyle>
            <a:lvl1pPr marL="0" indent="0" algn="l" defTabSz="1306220" rtl="0" eaLnBrk="1" latinLnBrk="0" hangingPunct="1">
              <a:lnSpc>
                <a:spcPct val="100000"/>
              </a:lnSpc>
              <a:spcBef>
                <a:spcPct val="20000"/>
              </a:spcBef>
              <a:buClr>
                <a:srgbClr val="C00000"/>
              </a:buClr>
              <a:buFont typeface="Arial" pitchFamily="34" charset="0"/>
              <a:buNone/>
              <a:defRPr lang="en-US" sz="2600" b="0" kern="1200" dirty="0" smtClean="0">
                <a:solidFill>
                  <a:schemeClr val="bg1"/>
                </a:solidFill>
                <a:latin typeface="Verdana" pitchFamily="34" charset="0"/>
                <a:ea typeface="Verdana" pitchFamily="34" charset="0"/>
                <a:cs typeface="Verdana" pitchFamily="34" charset="0"/>
              </a:defRPr>
            </a:lvl1pPr>
            <a:lvl2pPr marL="0" indent="0">
              <a:buClr>
                <a:srgbClr val="C00000"/>
              </a:buClr>
              <a:buFontTx/>
              <a:buNone/>
              <a:defRPr sz="2300" b="0">
                <a:solidFill>
                  <a:schemeClr val="tx2"/>
                </a:solidFill>
                <a:latin typeface="Verdana" pitchFamily="34" charset="0"/>
              </a:defRPr>
            </a:lvl2pPr>
            <a:lvl3pPr marL="0" indent="0">
              <a:buClr>
                <a:srgbClr val="C00000"/>
              </a:buClr>
              <a:buFontTx/>
              <a:buNone/>
              <a:defRPr sz="2300" b="0">
                <a:solidFill>
                  <a:schemeClr val="tx2"/>
                </a:solidFill>
                <a:latin typeface="Verdana" pitchFamily="34" charset="0"/>
              </a:defRPr>
            </a:lvl3pPr>
            <a:lvl4pPr marL="0" indent="0">
              <a:buClr>
                <a:srgbClr val="C00000"/>
              </a:buClr>
              <a:buFontTx/>
              <a:buNone/>
              <a:defRPr sz="2300" b="0">
                <a:solidFill>
                  <a:schemeClr val="tx2"/>
                </a:solidFill>
                <a:latin typeface="Verdana" pitchFamily="34" charset="0"/>
              </a:defRPr>
            </a:lvl4pPr>
            <a:lvl5pPr marL="0" indent="0">
              <a:buClr>
                <a:srgbClr val="C00000"/>
              </a:buClr>
              <a:buFontTx/>
              <a:buNone/>
              <a:defRPr sz="2300" b="0">
                <a:solidFill>
                  <a:schemeClr val="tx2"/>
                </a:solidFill>
                <a:latin typeface="Verdana" pitchFamily="34" charset="0"/>
              </a:defRPr>
            </a:lvl5pPr>
            <a:lvl6pPr>
              <a:defRPr sz="2300"/>
            </a:lvl6pPr>
            <a:lvl7pPr>
              <a:defRPr sz="2300"/>
            </a:lvl7pPr>
            <a:lvl8pPr>
              <a:defRPr sz="2300"/>
            </a:lvl8pPr>
            <a:lvl9pPr>
              <a:defRPr sz="2300"/>
            </a:lvl9pPr>
          </a:lstStyle>
          <a:p>
            <a:pPr lvl="0"/>
            <a:r>
              <a:rPr lang="en-US" dirty="0" smtClean="0"/>
              <a:t>Click to edit Master text styles</a:t>
            </a:r>
          </a:p>
        </p:txBody>
      </p:sp>
      <p:sp>
        <p:nvSpPr>
          <p:cNvPr id="23" name="Rectangle 22"/>
          <p:cNvSpPr/>
          <p:nvPr userDrawn="1"/>
        </p:nvSpPr>
        <p:spPr>
          <a:xfrm>
            <a:off x="0" y="7624282"/>
            <a:ext cx="14630400" cy="605318"/>
          </a:xfrm>
          <a:prstGeom prst="rect">
            <a:avLst/>
          </a:prstGeom>
          <a:solidFill>
            <a:srgbClr val="EFE9E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0622" tIns="65311" rIns="130622" bIns="65311" numCol="1" spcCol="0" rtlCol="0" fromWordArt="0" anchor="ctr" anchorCtr="0" forceAA="0" compatLnSpc="1">
            <a:prstTxWarp prst="textNoShape">
              <a:avLst/>
            </a:prstTxWarp>
            <a:noAutofit/>
          </a:bodyPr>
          <a:lstStyle/>
          <a:p>
            <a:pPr algn="ctr"/>
            <a:r>
              <a:rPr lang="en-US" dirty="0"/>
              <a:t> </a:t>
            </a:r>
          </a:p>
        </p:txBody>
      </p:sp>
      <p:sp>
        <p:nvSpPr>
          <p:cNvPr id="14" name="Rectangle 26"/>
          <p:cNvSpPr>
            <a:spLocks noChangeArrowheads="1"/>
          </p:cNvSpPr>
          <p:nvPr userDrawn="1"/>
        </p:nvSpPr>
        <p:spPr bwMode="black">
          <a:xfrm>
            <a:off x="13167360" y="7699248"/>
            <a:ext cx="731520" cy="438912"/>
          </a:xfrm>
          <a:prstGeom prst="rect">
            <a:avLst/>
          </a:prstGeom>
          <a:noFill/>
        </p:spPr>
        <p:txBody>
          <a:bodyPr vert="horz" lIns="130622" tIns="65311" rIns="130622" bIns="65311" rtlCol="0" anchor="ctr"/>
          <a:lstStyle/>
          <a:p>
            <a:pPr marL="0" algn="r" defTabSz="1306220" rtl="0" eaLnBrk="1" latinLnBrk="0" hangingPunct="1">
              <a:spcBef>
                <a:spcPct val="0"/>
              </a:spcBef>
              <a:tabLst>
                <a:tab pos="659914" algn="l"/>
                <a:tab pos="6531102" algn="ctr"/>
                <a:tab pos="12087074" algn="r"/>
                <a:tab pos="12649475" algn="r"/>
              </a:tabLst>
              <a:defRPr/>
            </a:pPr>
            <a:fld id="{E46DE64C-7D15-458B-8CF1-EEE6A14FF4AB}" type="slidenum">
              <a:rPr lang="en-US" sz="1400" kern="1200">
                <a:solidFill>
                  <a:schemeClr val="bg2"/>
                </a:solidFill>
                <a:latin typeface="Arial" pitchFamily="34" charset="0"/>
                <a:ea typeface="+mn-ea"/>
                <a:cs typeface="Arial" pitchFamily="34" charset="0"/>
              </a:rPr>
              <a:pPr marL="0" algn="r" defTabSz="1306220" rtl="0" eaLnBrk="1" latinLnBrk="0" hangingPunct="1">
                <a:spcBef>
                  <a:spcPct val="0"/>
                </a:spcBef>
                <a:tabLst>
                  <a:tab pos="659914" algn="l"/>
                  <a:tab pos="6531102" algn="ctr"/>
                  <a:tab pos="12087074" algn="r"/>
                  <a:tab pos="12649475" algn="r"/>
                </a:tabLst>
                <a:defRPr/>
              </a:pPr>
              <a:t>‹#›</a:t>
            </a:fld>
            <a:endParaRPr lang="en-US" sz="1400" kern="1200" dirty="0">
              <a:solidFill>
                <a:schemeClr val="bg2"/>
              </a:solidFill>
              <a:latin typeface="Arial" pitchFamily="34" charset="0"/>
              <a:ea typeface="+mn-ea"/>
              <a:cs typeface="Arial" pitchFamily="34" charset="0"/>
            </a:endParaRPr>
          </a:p>
        </p:txBody>
      </p:sp>
      <p:grpSp>
        <p:nvGrpSpPr>
          <p:cNvPr id="44" name="Group 43"/>
          <p:cNvGrpSpPr/>
          <p:nvPr userDrawn="1"/>
        </p:nvGrpSpPr>
        <p:grpSpPr bwMode="auto">
          <a:xfrm>
            <a:off x="5711591" y="5041833"/>
            <a:ext cx="855878" cy="855878"/>
            <a:chOff x="162973" y="2163931"/>
            <a:chExt cx="1426464" cy="1426464"/>
          </a:xfrm>
        </p:grpSpPr>
        <p:sp>
          <p:nvSpPr>
            <p:cNvPr id="45" name="Oval 44"/>
            <p:cNvSpPr/>
            <p:nvPr/>
          </p:nvSpPr>
          <p:spPr bwMode="auto">
            <a:xfrm>
              <a:off x="162973" y="2163931"/>
              <a:ext cx="1426464" cy="1426464"/>
            </a:xfrm>
            <a:prstGeom prst="ellipse">
              <a:avLst/>
            </a:prstGeom>
            <a:noFill/>
            <a:ln w="15875">
              <a:solidFill>
                <a:srgbClr val="EFE9E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dirty="0"/>
            </a:p>
          </p:txBody>
        </p:sp>
        <p:pic>
          <p:nvPicPr>
            <p:cNvPr id="46" name="Picture 45"/>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bwMode="auto">
            <a:xfrm>
              <a:off x="483355" y="2484313"/>
              <a:ext cx="785700" cy="785700"/>
            </a:xfrm>
            <a:prstGeom prst="rect">
              <a:avLst/>
            </a:prstGeom>
          </p:spPr>
        </p:pic>
      </p:grpSp>
      <p:grpSp>
        <p:nvGrpSpPr>
          <p:cNvPr id="47" name="Group 46"/>
          <p:cNvGrpSpPr/>
          <p:nvPr userDrawn="1"/>
        </p:nvGrpSpPr>
        <p:grpSpPr bwMode="auto">
          <a:xfrm>
            <a:off x="8578861" y="5041833"/>
            <a:ext cx="855878" cy="855878"/>
            <a:chOff x="162973" y="2163931"/>
            <a:chExt cx="1426464" cy="1426464"/>
          </a:xfrm>
        </p:grpSpPr>
        <p:sp>
          <p:nvSpPr>
            <p:cNvPr id="48" name="Oval 47"/>
            <p:cNvSpPr/>
            <p:nvPr/>
          </p:nvSpPr>
          <p:spPr bwMode="auto">
            <a:xfrm>
              <a:off x="162973" y="2163931"/>
              <a:ext cx="1426464" cy="1426464"/>
            </a:xfrm>
            <a:prstGeom prst="ellipse">
              <a:avLst/>
            </a:prstGeom>
            <a:noFill/>
            <a:ln w="15875">
              <a:solidFill>
                <a:srgbClr val="EFE9E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49" name="Picture 48"/>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bwMode="auto">
            <a:xfrm>
              <a:off x="527339" y="2537821"/>
              <a:ext cx="716784" cy="716784"/>
            </a:xfrm>
            <a:prstGeom prst="rect">
              <a:avLst/>
            </a:prstGeom>
          </p:spPr>
        </p:pic>
      </p:grpSp>
      <p:grpSp>
        <p:nvGrpSpPr>
          <p:cNvPr id="50" name="Group 49"/>
          <p:cNvGrpSpPr/>
          <p:nvPr userDrawn="1"/>
        </p:nvGrpSpPr>
        <p:grpSpPr bwMode="gray">
          <a:xfrm>
            <a:off x="7145226" y="5041833"/>
            <a:ext cx="855878" cy="855878"/>
            <a:chOff x="162973" y="2163931"/>
            <a:chExt cx="1426464" cy="1426464"/>
          </a:xfrm>
        </p:grpSpPr>
        <p:sp>
          <p:nvSpPr>
            <p:cNvPr id="51" name="Oval 50"/>
            <p:cNvSpPr/>
            <p:nvPr/>
          </p:nvSpPr>
          <p:spPr bwMode="gray">
            <a:xfrm>
              <a:off x="162973" y="2163931"/>
              <a:ext cx="1426464" cy="1426464"/>
            </a:xfrm>
            <a:prstGeom prst="ellipse">
              <a:avLst/>
            </a:prstGeom>
            <a:solidFill>
              <a:srgbClr val="464646"/>
            </a:solidFill>
            <a:ln w="15875">
              <a:solidFill>
                <a:srgbClr val="EFE9E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dirty="0"/>
            </a:p>
          </p:txBody>
        </p:sp>
        <p:pic>
          <p:nvPicPr>
            <p:cNvPr id="52" name="Picture 51"/>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bwMode="gray">
            <a:xfrm>
              <a:off x="433593" y="2447251"/>
              <a:ext cx="914400" cy="914400"/>
            </a:xfrm>
            <a:prstGeom prst="rect">
              <a:avLst/>
            </a:prstGeom>
          </p:spPr>
        </p:pic>
      </p:grpSp>
      <p:pic>
        <p:nvPicPr>
          <p:cNvPr id="21" name="Grafik 8" descr="Logo_AGT_rgb_1mm.wmf"/>
          <p:cNvPicPr preferRelativeResize="0">
            <a:picLocks/>
          </p:cNvPicPr>
          <p:nvPr userDrawn="1"/>
        </p:nvPicPr>
        <p:blipFill>
          <a:blip r:embed="rId6" cstate="screen">
            <a:extLst>
              <a:ext uri="{28A0092B-C50C-407E-A947-70E740481C1C}">
                <a14:useLocalDpi xmlns:a14="http://schemas.microsoft.com/office/drawing/2010/main"/>
              </a:ext>
            </a:extLst>
          </a:blip>
          <a:stretch>
            <a:fillRect/>
          </a:stretch>
        </p:blipFill>
        <p:spPr>
          <a:xfrm>
            <a:off x="853440" y="7705682"/>
            <a:ext cx="1554480" cy="391764"/>
          </a:xfrm>
          <a:prstGeom prst="rect">
            <a:avLst/>
          </a:prstGeom>
        </p:spPr>
      </p:pic>
    </p:spTree>
    <p:extLst>
      <p:ext uri="{BB962C8B-B14F-4D97-AF65-F5344CB8AC3E}">
        <p14:creationId xmlns:p14="http://schemas.microsoft.com/office/powerpoint/2010/main" val="2874936409"/>
      </p:ext>
    </p:extLst>
  </p:cSld>
  <p:clrMapOvr>
    <a:masterClrMapping/>
  </p:clrMapOvr>
  <p:timing>
    <p:tnLst>
      <p:par>
        <p:cTn xmlns:p14="http://schemas.microsoft.com/office/powerpoint/2010/mai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Divider - Water Management">
    <p:spTree>
      <p:nvGrpSpPr>
        <p:cNvPr id="1" name=""/>
        <p:cNvGrpSpPr/>
        <p:nvPr/>
      </p:nvGrpSpPr>
      <p:grpSpPr>
        <a:xfrm>
          <a:off x="0" y="0"/>
          <a:ext cx="0" cy="0"/>
          <a:chOff x="0" y="0"/>
          <a:chExt cx="0" cy="0"/>
        </a:xfrm>
      </p:grpSpPr>
      <p:grpSp>
        <p:nvGrpSpPr>
          <p:cNvPr id="2" name="Group 1"/>
          <p:cNvGrpSpPr/>
          <p:nvPr userDrawn="1"/>
        </p:nvGrpSpPr>
        <p:grpSpPr>
          <a:xfrm>
            <a:off x="-3619" y="1758616"/>
            <a:ext cx="14656496" cy="4755049"/>
            <a:chOff x="-2262" y="1465513"/>
            <a:chExt cx="9160310" cy="3962541"/>
          </a:xfrm>
        </p:grpSpPr>
        <p:sp>
          <p:nvSpPr>
            <p:cNvPr id="29" name="Rectangle 28"/>
            <p:cNvSpPr/>
            <p:nvPr userDrawn="1"/>
          </p:nvSpPr>
          <p:spPr>
            <a:xfrm>
              <a:off x="3104965" y="1465513"/>
              <a:ext cx="5472190" cy="3962540"/>
            </a:xfrm>
            <a:prstGeom prst="rect">
              <a:avLst/>
            </a:prstGeom>
            <a:solidFill>
              <a:srgbClr val="7D7D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p:cNvSpPr/>
            <p:nvPr userDrawn="1"/>
          </p:nvSpPr>
          <p:spPr>
            <a:xfrm>
              <a:off x="8623300" y="1465513"/>
              <a:ext cx="534748" cy="3962540"/>
            </a:xfrm>
            <a:prstGeom prst="rect">
              <a:avLst/>
            </a:prstGeom>
            <a:solidFill>
              <a:srgbClr val="ED1A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p:cNvSpPr/>
            <p:nvPr userDrawn="1"/>
          </p:nvSpPr>
          <p:spPr>
            <a:xfrm>
              <a:off x="-2262" y="1465514"/>
              <a:ext cx="180032" cy="3962540"/>
            </a:xfrm>
            <a:prstGeom prst="rect">
              <a:avLst/>
            </a:prstGeom>
            <a:solidFill>
              <a:srgbClr val="ED1A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p:cNvSpPr/>
            <p:nvPr userDrawn="1"/>
          </p:nvSpPr>
          <p:spPr>
            <a:xfrm flipH="1">
              <a:off x="219556" y="1465514"/>
              <a:ext cx="2840336" cy="3962540"/>
            </a:xfrm>
            <a:prstGeom prst="rect">
              <a:avLst/>
            </a:prstGeom>
            <a:blipFill dpi="0" rotWithShape="1">
              <a:blip r:embed="rId2" cstate="screen">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7" name="Text Placeholder 2"/>
          <p:cNvSpPr>
            <a:spLocks noGrp="1"/>
          </p:cNvSpPr>
          <p:nvPr>
            <p:ph type="body" idx="13"/>
          </p:nvPr>
        </p:nvSpPr>
        <p:spPr bwMode="gray">
          <a:xfrm>
            <a:off x="5726621" y="2500589"/>
            <a:ext cx="7559040" cy="767714"/>
          </a:xfrm>
          <a:prstGeom prst="rect">
            <a:avLst/>
          </a:prstGeom>
        </p:spPr>
        <p:txBody>
          <a:bodyPr anchor="b">
            <a:noAutofit/>
          </a:bodyPr>
          <a:lstStyle>
            <a:lvl1pPr marL="0" indent="0">
              <a:buNone/>
              <a:defRPr lang="en-US" sz="3400" b="1" kern="1200" dirty="0" smtClean="0">
                <a:solidFill>
                  <a:schemeClr val="bg1"/>
                </a:solidFill>
                <a:latin typeface="Verdana" pitchFamily="34" charset="0"/>
                <a:ea typeface="Verdana" pitchFamily="34" charset="0"/>
                <a:cs typeface="Verdana" pitchFamily="34" charset="0"/>
              </a:defRPr>
            </a:lvl1pPr>
            <a:lvl2pPr marL="653110" indent="0">
              <a:buNone/>
              <a:defRPr sz="2900" b="1"/>
            </a:lvl2pPr>
            <a:lvl3pPr marL="1306220" indent="0">
              <a:buNone/>
              <a:defRPr sz="2600" b="1"/>
            </a:lvl3pPr>
            <a:lvl4pPr marL="1959331" indent="0">
              <a:buNone/>
              <a:defRPr sz="2300" b="1"/>
            </a:lvl4pPr>
            <a:lvl5pPr marL="2612441" indent="0">
              <a:buNone/>
              <a:defRPr sz="2300" b="1"/>
            </a:lvl5pPr>
            <a:lvl6pPr marL="3265551" indent="0">
              <a:buNone/>
              <a:defRPr sz="2300" b="1"/>
            </a:lvl6pPr>
            <a:lvl7pPr marL="3918661" indent="0">
              <a:buNone/>
              <a:defRPr sz="2300" b="1"/>
            </a:lvl7pPr>
            <a:lvl8pPr marL="4571771" indent="0">
              <a:buNone/>
              <a:defRPr sz="2300" b="1"/>
            </a:lvl8pPr>
            <a:lvl9pPr marL="5224882" indent="0">
              <a:buNone/>
              <a:defRPr sz="2300" b="1"/>
            </a:lvl9pPr>
          </a:lstStyle>
          <a:p>
            <a:pPr marL="0" lvl="0" indent="0" algn="l" defTabSz="1306220" rtl="0" eaLnBrk="1" latinLnBrk="0" hangingPunct="1">
              <a:spcBef>
                <a:spcPct val="20000"/>
              </a:spcBef>
              <a:buFont typeface="Arial" pitchFamily="34" charset="0"/>
              <a:buNone/>
            </a:pPr>
            <a:r>
              <a:rPr lang="en-US" dirty="0" smtClean="0"/>
              <a:t>Click to edit</a:t>
            </a:r>
          </a:p>
        </p:txBody>
      </p:sp>
      <p:sp>
        <p:nvSpPr>
          <p:cNvPr id="20" name="Content Placeholder 3"/>
          <p:cNvSpPr>
            <a:spLocks noGrp="1"/>
          </p:cNvSpPr>
          <p:nvPr>
            <p:ph sz="half" idx="14"/>
          </p:nvPr>
        </p:nvSpPr>
        <p:spPr bwMode="gray">
          <a:xfrm>
            <a:off x="5726621" y="3304183"/>
            <a:ext cx="7559040" cy="1504950"/>
          </a:xfrm>
          <a:prstGeom prst="rect">
            <a:avLst/>
          </a:prstGeom>
        </p:spPr>
        <p:txBody>
          <a:bodyPr>
            <a:noAutofit/>
          </a:bodyPr>
          <a:lstStyle>
            <a:lvl1pPr marL="0" indent="0" algn="l" defTabSz="1306220" rtl="0" eaLnBrk="1" latinLnBrk="0" hangingPunct="1">
              <a:lnSpc>
                <a:spcPct val="100000"/>
              </a:lnSpc>
              <a:spcBef>
                <a:spcPct val="20000"/>
              </a:spcBef>
              <a:buClr>
                <a:srgbClr val="C00000"/>
              </a:buClr>
              <a:buFont typeface="Arial" pitchFamily="34" charset="0"/>
              <a:buNone/>
              <a:defRPr lang="en-US" sz="2600" b="0" kern="1200" dirty="0" smtClean="0">
                <a:solidFill>
                  <a:schemeClr val="bg1"/>
                </a:solidFill>
                <a:latin typeface="Verdana" pitchFamily="34" charset="0"/>
                <a:ea typeface="Verdana" pitchFamily="34" charset="0"/>
                <a:cs typeface="Verdana" pitchFamily="34" charset="0"/>
              </a:defRPr>
            </a:lvl1pPr>
            <a:lvl2pPr marL="0" indent="0">
              <a:buClr>
                <a:srgbClr val="C00000"/>
              </a:buClr>
              <a:buFontTx/>
              <a:buNone/>
              <a:defRPr sz="2300" b="0">
                <a:solidFill>
                  <a:schemeClr val="tx2"/>
                </a:solidFill>
                <a:latin typeface="Verdana" pitchFamily="34" charset="0"/>
              </a:defRPr>
            </a:lvl2pPr>
            <a:lvl3pPr marL="0" indent="0">
              <a:buClr>
                <a:srgbClr val="C00000"/>
              </a:buClr>
              <a:buFontTx/>
              <a:buNone/>
              <a:defRPr sz="2300" b="0">
                <a:solidFill>
                  <a:schemeClr val="tx2"/>
                </a:solidFill>
                <a:latin typeface="Verdana" pitchFamily="34" charset="0"/>
              </a:defRPr>
            </a:lvl3pPr>
            <a:lvl4pPr marL="0" indent="0">
              <a:buClr>
                <a:srgbClr val="C00000"/>
              </a:buClr>
              <a:buFontTx/>
              <a:buNone/>
              <a:defRPr sz="2300" b="0">
                <a:solidFill>
                  <a:schemeClr val="tx2"/>
                </a:solidFill>
                <a:latin typeface="Verdana" pitchFamily="34" charset="0"/>
              </a:defRPr>
            </a:lvl4pPr>
            <a:lvl5pPr marL="0" indent="0">
              <a:buClr>
                <a:srgbClr val="C00000"/>
              </a:buClr>
              <a:buFontTx/>
              <a:buNone/>
              <a:defRPr sz="2300" b="0">
                <a:solidFill>
                  <a:schemeClr val="tx2"/>
                </a:solidFill>
                <a:latin typeface="Verdana" pitchFamily="34" charset="0"/>
              </a:defRPr>
            </a:lvl5pPr>
            <a:lvl6pPr>
              <a:defRPr sz="2300"/>
            </a:lvl6pPr>
            <a:lvl7pPr>
              <a:defRPr sz="2300"/>
            </a:lvl7pPr>
            <a:lvl8pPr>
              <a:defRPr sz="2300"/>
            </a:lvl8pPr>
            <a:lvl9pPr>
              <a:defRPr sz="2300"/>
            </a:lvl9pPr>
          </a:lstStyle>
          <a:p>
            <a:pPr lvl="0"/>
            <a:r>
              <a:rPr lang="en-US" dirty="0" smtClean="0"/>
              <a:t>Click to edit Master text styles</a:t>
            </a:r>
          </a:p>
        </p:txBody>
      </p:sp>
      <p:sp>
        <p:nvSpPr>
          <p:cNvPr id="23" name="Rectangle 22"/>
          <p:cNvSpPr/>
          <p:nvPr userDrawn="1"/>
        </p:nvSpPr>
        <p:spPr>
          <a:xfrm>
            <a:off x="0" y="7624282"/>
            <a:ext cx="14630400" cy="605318"/>
          </a:xfrm>
          <a:prstGeom prst="rect">
            <a:avLst/>
          </a:prstGeom>
          <a:solidFill>
            <a:srgbClr val="EFE9E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0622" tIns="65311" rIns="130622" bIns="65311" numCol="1" spcCol="0" rtlCol="0" fromWordArt="0" anchor="ctr" anchorCtr="0" forceAA="0" compatLnSpc="1">
            <a:prstTxWarp prst="textNoShape">
              <a:avLst/>
            </a:prstTxWarp>
            <a:noAutofit/>
          </a:bodyPr>
          <a:lstStyle/>
          <a:p>
            <a:pPr algn="ctr"/>
            <a:r>
              <a:rPr lang="en-US" dirty="0"/>
              <a:t> </a:t>
            </a:r>
          </a:p>
        </p:txBody>
      </p:sp>
      <p:sp>
        <p:nvSpPr>
          <p:cNvPr id="15" name="Rectangle 26"/>
          <p:cNvSpPr>
            <a:spLocks noChangeArrowheads="1"/>
          </p:cNvSpPr>
          <p:nvPr userDrawn="1"/>
        </p:nvSpPr>
        <p:spPr bwMode="black">
          <a:xfrm>
            <a:off x="13167360" y="7699248"/>
            <a:ext cx="731520" cy="438912"/>
          </a:xfrm>
          <a:prstGeom prst="rect">
            <a:avLst/>
          </a:prstGeom>
          <a:noFill/>
        </p:spPr>
        <p:txBody>
          <a:bodyPr vert="horz" lIns="130622" tIns="65311" rIns="130622" bIns="65311" rtlCol="0" anchor="ctr"/>
          <a:lstStyle/>
          <a:p>
            <a:pPr marL="0" algn="r" defTabSz="1306220" rtl="0" eaLnBrk="1" latinLnBrk="0" hangingPunct="1">
              <a:spcBef>
                <a:spcPct val="0"/>
              </a:spcBef>
              <a:tabLst>
                <a:tab pos="659914" algn="l"/>
                <a:tab pos="6531102" algn="ctr"/>
                <a:tab pos="12087074" algn="r"/>
                <a:tab pos="12649475" algn="r"/>
              </a:tabLst>
              <a:defRPr/>
            </a:pPr>
            <a:fld id="{E46DE64C-7D15-458B-8CF1-EEE6A14FF4AB}" type="slidenum">
              <a:rPr lang="en-US" sz="1400" kern="1200">
                <a:solidFill>
                  <a:schemeClr val="bg2"/>
                </a:solidFill>
                <a:latin typeface="Arial" pitchFamily="34" charset="0"/>
                <a:ea typeface="+mn-ea"/>
                <a:cs typeface="Arial" pitchFamily="34" charset="0"/>
              </a:rPr>
              <a:pPr marL="0" algn="r" defTabSz="1306220" rtl="0" eaLnBrk="1" latinLnBrk="0" hangingPunct="1">
                <a:spcBef>
                  <a:spcPct val="0"/>
                </a:spcBef>
                <a:tabLst>
                  <a:tab pos="659914" algn="l"/>
                  <a:tab pos="6531102" algn="ctr"/>
                  <a:tab pos="12087074" algn="r"/>
                  <a:tab pos="12649475" algn="r"/>
                </a:tabLst>
                <a:defRPr/>
              </a:pPr>
              <a:t>‹#›</a:t>
            </a:fld>
            <a:endParaRPr lang="en-US" sz="1400" kern="1200" dirty="0">
              <a:solidFill>
                <a:schemeClr val="bg2"/>
              </a:solidFill>
              <a:latin typeface="Arial" pitchFamily="34" charset="0"/>
              <a:ea typeface="+mn-ea"/>
              <a:cs typeface="Arial" pitchFamily="34" charset="0"/>
            </a:endParaRPr>
          </a:p>
        </p:txBody>
      </p:sp>
      <p:grpSp>
        <p:nvGrpSpPr>
          <p:cNvPr id="26" name="Group 25"/>
          <p:cNvGrpSpPr/>
          <p:nvPr userDrawn="1"/>
        </p:nvGrpSpPr>
        <p:grpSpPr bwMode="gray">
          <a:xfrm>
            <a:off x="8578861" y="5041833"/>
            <a:ext cx="855878" cy="855878"/>
            <a:chOff x="162973" y="2163931"/>
            <a:chExt cx="1426464" cy="1426464"/>
          </a:xfrm>
        </p:grpSpPr>
        <p:sp>
          <p:nvSpPr>
            <p:cNvPr id="27" name="Oval 26"/>
            <p:cNvSpPr/>
            <p:nvPr/>
          </p:nvSpPr>
          <p:spPr bwMode="gray">
            <a:xfrm>
              <a:off x="162973" y="2163931"/>
              <a:ext cx="1426464" cy="1426464"/>
            </a:xfrm>
            <a:prstGeom prst="ellipse">
              <a:avLst/>
            </a:prstGeom>
            <a:solidFill>
              <a:srgbClr val="464646"/>
            </a:solidFill>
            <a:ln w="15875">
              <a:solidFill>
                <a:srgbClr val="EFE9E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28" name="Picture 27"/>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bwMode="gray">
            <a:xfrm>
              <a:off x="527338" y="2537821"/>
              <a:ext cx="716784" cy="716784"/>
            </a:xfrm>
            <a:prstGeom prst="rect">
              <a:avLst/>
            </a:prstGeom>
          </p:spPr>
        </p:pic>
      </p:grpSp>
      <p:grpSp>
        <p:nvGrpSpPr>
          <p:cNvPr id="36" name="Group 35"/>
          <p:cNvGrpSpPr/>
          <p:nvPr userDrawn="1"/>
        </p:nvGrpSpPr>
        <p:grpSpPr bwMode="auto">
          <a:xfrm>
            <a:off x="5711591" y="5041833"/>
            <a:ext cx="855878" cy="855878"/>
            <a:chOff x="162973" y="2163931"/>
            <a:chExt cx="1426464" cy="1426464"/>
          </a:xfrm>
        </p:grpSpPr>
        <p:sp>
          <p:nvSpPr>
            <p:cNvPr id="37" name="Oval 36"/>
            <p:cNvSpPr/>
            <p:nvPr/>
          </p:nvSpPr>
          <p:spPr bwMode="auto">
            <a:xfrm>
              <a:off x="162973" y="2163931"/>
              <a:ext cx="1426464" cy="1426464"/>
            </a:xfrm>
            <a:prstGeom prst="ellipse">
              <a:avLst/>
            </a:prstGeom>
            <a:noFill/>
            <a:ln w="15875">
              <a:solidFill>
                <a:srgbClr val="EFE9E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dirty="0"/>
            </a:p>
          </p:txBody>
        </p:sp>
        <p:pic>
          <p:nvPicPr>
            <p:cNvPr id="38" name="Picture 37"/>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bwMode="auto">
            <a:xfrm>
              <a:off x="483355" y="2484313"/>
              <a:ext cx="785700" cy="785700"/>
            </a:xfrm>
            <a:prstGeom prst="rect">
              <a:avLst/>
            </a:prstGeom>
          </p:spPr>
        </p:pic>
      </p:grpSp>
      <p:grpSp>
        <p:nvGrpSpPr>
          <p:cNvPr id="42" name="Group 41"/>
          <p:cNvGrpSpPr/>
          <p:nvPr userDrawn="1"/>
        </p:nvGrpSpPr>
        <p:grpSpPr bwMode="auto">
          <a:xfrm>
            <a:off x="7145226" y="5041833"/>
            <a:ext cx="855878" cy="855878"/>
            <a:chOff x="162973" y="2163931"/>
            <a:chExt cx="1426464" cy="1426464"/>
          </a:xfrm>
        </p:grpSpPr>
        <p:sp>
          <p:nvSpPr>
            <p:cNvPr id="43" name="Oval 42"/>
            <p:cNvSpPr/>
            <p:nvPr/>
          </p:nvSpPr>
          <p:spPr bwMode="auto">
            <a:xfrm>
              <a:off x="162973" y="2163931"/>
              <a:ext cx="1426464" cy="1426464"/>
            </a:xfrm>
            <a:prstGeom prst="ellipse">
              <a:avLst/>
            </a:prstGeom>
            <a:noFill/>
            <a:ln w="15875">
              <a:solidFill>
                <a:srgbClr val="EFE9E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dirty="0"/>
            </a:p>
          </p:txBody>
        </p:sp>
        <p:pic>
          <p:nvPicPr>
            <p:cNvPr id="44" name="Picture 43"/>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bwMode="auto">
            <a:xfrm>
              <a:off x="433593" y="2447251"/>
              <a:ext cx="914400" cy="914400"/>
            </a:xfrm>
            <a:prstGeom prst="rect">
              <a:avLst/>
            </a:prstGeom>
          </p:spPr>
        </p:pic>
      </p:grpSp>
      <p:pic>
        <p:nvPicPr>
          <p:cNvPr id="21" name="Grafik 8" descr="Logo_AGT_rgb_1mm.wmf"/>
          <p:cNvPicPr preferRelativeResize="0">
            <a:picLocks/>
          </p:cNvPicPr>
          <p:nvPr userDrawn="1"/>
        </p:nvPicPr>
        <p:blipFill>
          <a:blip r:embed="rId6" cstate="screen">
            <a:extLst>
              <a:ext uri="{28A0092B-C50C-407E-A947-70E740481C1C}">
                <a14:useLocalDpi xmlns:a14="http://schemas.microsoft.com/office/drawing/2010/main"/>
              </a:ext>
            </a:extLst>
          </a:blip>
          <a:stretch>
            <a:fillRect/>
          </a:stretch>
        </p:blipFill>
        <p:spPr>
          <a:xfrm>
            <a:off x="853440" y="7705682"/>
            <a:ext cx="1554480" cy="391764"/>
          </a:xfrm>
          <a:prstGeom prst="rect">
            <a:avLst/>
          </a:prstGeom>
        </p:spPr>
      </p:pic>
    </p:spTree>
    <p:extLst>
      <p:ext uri="{BB962C8B-B14F-4D97-AF65-F5344CB8AC3E}">
        <p14:creationId xmlns:p14="http://schemas.microsoft.com/office/powerpoint/2010/main" val="3964470349"/>
      </p:ext>
    </p:extLst>
  </p:cSld>
  <p:clrMapOvr>
    <a:masterClrMapping/>
  </p:clrMapOvr>
  <p:timing>
    <p:tnLst>
      <p:par>
        <p:cTn xmlns:p14="http://schemas.microsoft.com/office/powerpoint/2010/mai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Divider - With Image">
    <p:spTree>
      <p:nvGrpSpPr>
        <p:cNvPr id="1" name=""/>
        <p:cNvGrpSpPr/>
        <p:nvPr/>
      </p:nvGrpSpPr>
      <p:grpSpPr>
        <a:xfrm>
          <a:off x="0" y="0"/>
          <a:ext cx="0" cy="0"/>
          <a:chOff x="0" y="0"/>
          <a:chExt cx="0" cy="0"/>
        </a:xfrm>
      </p:grpSpPr>
      <p:grpSp>
        <p:nvGrpSpPr>
          <p:cNvPr id="2" name="Group 1"/>
          <p:cNvGrpSpPr/>
          <p:nvPr userDrawn="1"/>
        </p:nvGrpSpPr>
        <p:grpSpPr>
          <a:xfrm>
            <a:off x="0" y="1758616"/>
            <a:ext cx="14652877" cy="4755049"/>
            <a:chOff x="0" y="1465513"/>
            <a:chExt cx="9158048" cy="3962541"/>
          </a:xfrm>
        </p:grpSpPr>
        <p:sp>
          <p:nvSpPr>
            <p:cNvPr id="22" name="Rectangle 21"/>
            <p:cNvSpPr/>
            <p:nvPr userDrawn="1"/>
          </p:nvSpPr>
          <p:spPr>
            <a:xfrm>
              <a:off x="3104965" y="1465513"/>
              <a:ext cx="5472190" cy="3962540"/>
            </a:xfrm>
            <a:prstGeom prst="rect">
              <a:avLst/>
            </a:prstGeom>
            <a:solidFill>
              <a:srgbClr val="7D7D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p:cNvSpPr/>
            <p:nvPr userDrawn="1"/>
          </p:nvSpPr>
          <p:spPr>
            <a:xfrm>
              <a:off x="8623300" y="1465513"/>
              <a:ext cx="534748" cy="3962540"/>
            </a:xfrm>
            <a:prstGeom prst="rect">
              <a:avLst/>
            </a:prstGeom>
            <a:solidFill>
              <a:srgbClr val="ED1A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p:cNvSpPr/>
            <p:nvPr userDrawn="1"/>
          </p:nvSpPr>
          <p:spPr>
            <a:xfrm>
              <a:off x="0" y="1465514"/>
              <a:ext cx="177770" cy="3962540"/>
            </a:xfrm>
            <a:prstGeom prst="rect">
              <a:avLst/>
            </a:prstGeom>
            <a:solidFill>
              <a:srgbClr val="ED1A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Picture Placeholder 4"/>
          <p:cNvSpPr>
            <a:spLocks noGrp="1"/>
          </p:cNvSpPr>
          <p:nvPr>
            <p:ph type="pic" sz="quarter" idx="15"/>
          </p:nvPr>
        </p:nvSpPr>
        <p:spPr>
          <a:xfrm>
            <a:off x="360683" y="1758616"/>
            <a:ext cx="4531358" cy="4755048"/>
          </a:xfrm>
          <a:prstGeom prst="rect">
            <a:avLst/>
          </a:prstGeom>
          <a:noFill/>
          <a:ln>
            <a:noFill/>
          </a:ln>
        </p:spPr>
        <p:txBody>
          <a:bodyPr/>
          <a:lstStyle/>
          <a:p>
            <a:endParaRPr lang="en-US" dirty="0"/>
          </a:p>
        </p:txBody>
      </p:sp>
      <p:sp>
        <p:nvSpPr>
          <p:cNvPr id="16" name="Rectangle 15"/>
          <p:cNvSpPr/>
          <p:nvPr userDrawn="1"/>
        </p:nvSpPr>
        <p:spPr>
          <a:xfrm>
            <a:off x="0" y="7624282"/>
            <a:ext cx="14630400" cy="605318"/>
          </a:xfrm>
          <a:prstGeom prst="rect">
            <a:avLst/>
          </a:prstGeom>
          <a:solidFill>
            <a:srgbClr val="EFE9E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0622" tIns="65311" rIns="130622" bIns="65311" numCol="1" spcCol="0" rtlCol="0" fromWordArt="0" anchor="ctr" anchorCtr="0" forceAA="0" compatLnSpc="1">
            <a:prstTxWarp prst="textNoShape">
              <a:avLst/>
            </a:prstTxWarp>
            <a:noAutofit/>
          </a:bodyPr>
          <a:lstStyle/>
          <a:p>
            <a:pPr algn="ctr"/>
            <a:r>
              <a:rPr lang="en-US" dirty="0"/>
              <a:t> </a:t>
            </a:r>
          </a:p>
        </p:txBody>
      </p:sp>
      <p:sp>
        <p:nvSpPr>
          <p:cNvPr id="12" name="Text Placeholder 2"/>
          <p:cNvSpPr>
            <a:spLocks noGrp="1"/>
          </p:cNvSpPr>
          <p:nvPr>
            <p:ph type="body" idx="13"/>
          </p:nvPr>
        </p:nvSpPr>
        <p:spPr bwMode="gray">
          <a:xfrm>
            <a:off x="5726621" y="3462063"/>
            <a:ext cx="7559040" cy="767714"/>
          </a:xfrm>
          <a:prstGeom prst="rect">
            <a:avLst/>
          </a:prstGeom>
        </p:spPr>
        <p:txBody>
          <a:bodyPr anchor="b">
            <a:noAutofit/>
          </a:bodyPr>
          <a:lstStyle>
            <a:lvl1pPr marL="0" indent="0">
              <a:buNone/>
              <a:defRPr lang="en-US" sz="3400" b="1" kern="1200" dirty="0" smtClean="0">
                <a:solidFill>
                  <a:schemeClr val="bg1"/>
                </a:solidFill>
                <a:latin typeface="Verdana" pitchFamily="34" charset="0"/>
                <a:ea typeface="Verdana" pitchFamily="34" charset="0"/>
                <a:cs typeface="Verdana" pitchFamily="34" charset="0"/>
              </a:defRPr>
            </a:lvl1pPr>
            <a:lvl2pPr marL="653110" indent="0">
              <a:buNone/>
              <a:defRPr sz="2900" b="1"/>
            </a:lvl2pPr>
            <a:lvl3pPr marL="1306220" indent="0">
              <a:buNone/>
              <a:defRPr sz="2600" b="1"/>
            </a:lvl3pPr>
            <a:lvl4pPr marL="1959331" indent="0">
              <a:buNone/>
              <a:defRPr sz="2300" b="1"/>
            </a:lvl4pPr>
            <a:lvl5pPr marL="2612441" indent="0">
              <a:buNone/>
              <a:defRPr sz="2300" b="1"/>
            </a:lvl5pPr>
            <a:lvl6pPr marL="3265551" indent="0">
              <a:buNone/>
              <a:defRPr sz="2300" b="1"/>
            </a:lvl6pPr>
            <a:lvl7pPr marL="3918661" indent="0">
              <a:buNone/>
              <a:defRPr sz="2300" b="1"/>
            </a:lvl7pPr>
            <a:lvl8pPr marL="4571771" indent="0">
              <a:buNone/>
              <a:defRPr sz="2300" b="1"/>
            </a:lvl8pPr>
            <a:lvl9pPr marL="5224882" indent="0">
              <a:buNone/>
              <a:defRPr sz="2300" b="1"/>
            </a:lvl9pPr>
          </a:lstStyle>
          <a:p>
            <a:pPr marL="0" lvl="0" indent="0" algn="l" defTabSz="1306220" rtl="0" eaLnBrk="1" latinLnBrk="0" hangingPunct="1">
              <a:spcBef>
                <a:spcPct val="20000"/>
              </a:spcBef>
              <a:buFont typeface="Arial" pitchFamily="34" charset="0"/>
              <a:buNone/>
            </a:pPr>
            <a:r>
              <a:rPr lang="en-US" dirty="0" smtClean="0"/>
              <a:t>Click to edit</a:t>
            </a:r>
          </a:p>
        </p:txBody>
      </p:sp>
      <p:sp>
        <p:nvSpPr>
          <p:cNvPr id="19" name="Content Placeholder 3"/>
          <p:cNvSpPr>
            <a:spLocks noGrp="1"/>
          </p:cNvSpPr>
          <p:nvPr>
            <p:ph sz="half" idx="14"/>
          </p:nvPr>
        </p:nvSpPr>
        <p:spPr bwMode="gray">
          <a:xfrm>
            <a:off x="5726621" y="4265656"/>
            <a:ext cx="7559040" cy="1504950"/>
          </a:xfrm>
          <a:prstGeom prst="rect">
            <a:avLst/>
          </a:prstGeom>
        </p:spPr>
        <p:txBody>
          <a:bodyPr>
            <a:noAutofit/>
          </a:bodyPr>
          <a:lstStyle>
            <a:lvl1pPr marL="0" indent="0" algn="l" defTabSz="1306220" rtl="0" eaLnBrk="1" latinLnBrk="0" hangingPunct="1">
              <a:lnSpc>
                <a:spcPct val="100000"/>
              </a:lnSpc>
              <a:spcBef>
                <a:spcPct val="20000"/>
              </a:spcBef>
              <a:buClr>
                <a:srgbClr val="C00000"/>
              </a:buClr>
              <a:buFont typeface="Arial" pitchFamily="34" charset="0"/>
              <a:buNone/>
              <a:defRPr lang="en-US" sz="2600" b="0" kern="1200" dirty="0" smtClean="0">
                <a:solidFill>
                  <a:schemeClr val="bg1"/>
                </a:solidFill>
                <a:latin typeface="Verdana" pitchFamily="34" charset="0"/>
                <a:ea typeface="Verdana" pitchFamily="34" charset="0"/>
                <a:cs typeface="Verdana" pitchFamily="34" charset="0"/>
              </a:defRPr>
            </a:lvl1pPr>
            <a:lvl2pPr marL="0" indent="0">
              <a:buClr>
                <a:srgbClr val="C00000"/>
              </a:buClr>
              <a:buFontTx/>
              <a:buNone/>
              <a:defRPr sz="2300" b="0">
                <a:solidFill>
                  <a:schemeClr val="tx2"/>
                </a:solidFill>
                <a:latin typeface="Verdana" pitchFamily="34" charset="0"/>
              </a:defRPr>
            </a:lvl2pPr>
            <a:lvl3pPr marL="0" indent="0">
              <a:buClr>
                <a:srgbClr val="C00000"/>
              </a:buClr>
              <a:buFontTx/>
              <a:buNone/>
              <a:defRPr sz="2300" b="0">
                <a:solidFill>
                  <a:schemeClr val="tx2"/>
                </a:solidFill>
                <a:latin typeface="Verdana" pitchFamily="34" charset="0"/>
              </a:defRPr>
            </a:lvl3pPr>
            <a:lvl4pPr marL="0" indent="0">
              <a:buClr>
                <a:srgbClr val="C00000"/>
              </a:buClr>
              <a:buFontTx/>
              <a:buNone/>
              <a:defRPr sz="2300" b="0">
                <a:solidFill>
                  <a:schemeClr val="tx2"/>
                </a:solidFill>
                <a:latin typeface="Verdana" pitchFamily="34" charset="0"/>
              </a:defRPr>
            </a:lvl4pPr>
            <a:lvl5pPr marL="0" indent="0">
              <a:buClr>
                <a:srgbClr val="C00000"/>
              </a:buClr>
              <a:buFontTx/>
              <a:buNone/>
              <a:defRPr sz="2300" b="0">
                <a:solidFill>
                  <a:schemeClr val="tx2"/>
                </a:solidFill>
                <a:latin typeface="Verdana" pitchFamily="34" charset="0"/>
              </a:defRPr>
            </a:lvl5pPr>
            <a:lvl6pPr>
              <a:defRPr sz="2300"/>
            </a:lvl6pPr>
            <a:lvl7pPr>
              <a:defRPr sz="2300"/>
            </a:lvl7pPr>
            <a:lvl8pPr>
              <a:defRPr sz="2300"/>
            </a:lvl8pPr>
            <a:lvl9pPr>
              <a:defRPr sz="2300"/>
            </a:lvl9pPr>
          </a:lstStyle>
          <a:p>
            <a:pPr lvl="0"/>
            <a:r>
              <a:rPr lang="en-US" dirty="0" smtClean="0"/>
              <a:t>Click to edit Master text styles</a:t>
            </a:r>
          </a:p>
        </p:txBody>
      </p:sp>
      <p:sp>
        <p:nvSpPr>
          <p:cNvPr id="13" name="Rectangle 26"/>
          <p:cNvSpPr>
            <a:spLocks noChangeArrowheads="1"/>
          </p:cNvSpPr>
          <p:nvPr userDrawn="1"/>
        </p:nvSpPr>
        <p:spPr bwMode="black">
          <a:xfrm>
            <a:off x="13167360" y="7699248"/>
            <a:ext cx="731520" cy="438912"/>
          </a:xfrm>
          <a:prstGeom prst="rect">
            <a:avLst/>
          </a:prstGeom>
          <a:noFill/>
        </p:spPr>
        <p:txBody>
          <a:bodyPr vert="horz" lIns="130622" tIns="65311" rIns="130622" bIns="65311" rtlCol="0" anchor="ctr"/>
          <a:lstStyle/>
          <a:p>
            <a:pPr marL="0" algn="r" defTabSz="1306220" rtl="0" eaLnBrk="1" latinLnBrk="0" hangingPunct="1">
              <a:spcBef>
                <a:spcPct val="0"/>
              </a:spcBef>
              <a:tabLst>
                <a:tab pos="659914" algn="l"/>
                <a:tab pos="6531102" algn="ctr"/>
                <a:tab pos="12087074" algn="r"/>
                <a:tab pos="12649475" algn="r"/>
              </a:tabLst>
              <a:defRPr/>
            </a:pPr>
            <a:fld id="{E46DE64C-7D15-458B-8CF1-EEE6A14FF4AB}" type="slidenum">
              <a:rPr lang="en-US" sz="1400" kern="1200">
                <a:solidFill>
                  <a:schemeClr val="bg2"/>
                </a:solidFill>
                <a:latin typeface="Arial" pitchFamily="34" charset="0"/>
                <a:ea typeface="+mn-ea"/>
                <a:cs typeface="Arial" pitchFamily="34" charset="0"/>
              </a:rPr>
              <a:pPr marL="0" algn="r" defTabSz="1306220" rtl="0" eaLnBrk="1" latinLnBrk="0" hangingPunct="1">
                <a:spcBef>
                  <a:spcPct val="0"/>
                </a:spcBef>
                <a:tabLst>
                  <a:tab pos="659914" algn="l"/>
                  <a:tab pos="6531102" algn="ctr"/>
                  <a:tab pos="12087074" algn="r"/>
                  <a:tab pos="12649475" algn="r"/>
                </a:tabLst>
                <a:defRPr/>
              </a:pPr>
              <a:t>‹#›</a:t>
            </a:fld>
            <a:endParaRPr lang="en-US" sz="1400" kern="1200" dirty="0">
              <a:solidFill>
                <a:schemeClr val="bg2"/>
              </a:solidFill>
              <a:latin typeface="Arial" pitchFamily="34" charset="0"/>
              <a:ea typeface="+mn-ea"/>
              <a:cs typeface="Arial" pitchFamily="34" charset="0"/>
            </a:endParaRPr>
          </a:p>
        </p:txBody>
      </p:sp>
      <p:pic>
        <p:nvPicPr>
          <p:cNvPr id="14" name="Grafik 8" descr="Logo_AGT_rgb_1mm.wmf"/>
          <p:cNvPicPr preferRelativeResize="0">
            <a:picLocks/>
          </p:cNvPicPr>
          <p:nvPr userDrawn="1"/>
        </p:nvPicPr>
        <p:blipFill>
          <a:blip r:embed="rId2" cstate="screen">
            <a:extLst>
              <a:ext uri="{28A0092B-C50C-407E-A947-70E740481C1C}">
                <a14:useLocalDpi xmlns:a14="http://schemas.microsoft.com/office/drawing/2010/main"/>
              </a:ext>
            </a:extLst>
          </a:blip>
          <a:stretch>
            <a:fillRect/>
          </a:stretch>
        </p:blipFill>
        <p:spPr>
          <a:xfrm>
            <a:off x="853440" y="7705682"/>
            <a:ext cx="1554480" cy="391764"/>
          </a:xfrm>
          <a:prstGeom prst="rect">
            <a:avLst/>
          </a:prstGeom>
        </p:spPr>
      </p:pic>
    </p:spTree>
    <p:extLst>
      <p:ext uri="{BB962C8B-B14F-4D97-AF65-F5344CB8AC3E}">
        <p14:creationId xmlns:p14="http://schemas.microsoft.com/office/powerpoint/2010/main" val="4047667452"/>
      </p:ext>
    </p:extLst>
  </p:cSld>
  <p:clrMapOvr>
    <a:masterClrMapping/>
  </p:clrMapOvr>
  <p:timing>
    <p:tnLst>
      <p:par>
        <p:cTn xmlns:p14="http://schemas.microsoft.com/office/powerpoint/2010/mai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Divider - No Image">
    <p:spTree>
      <p:nvGrpSpPr>
        <p:cNvPr id="1" name=""/>
        <p:cNvGrpSpPr/>
        <p:nvPr/>
      </p:nvGrpSpPr>
      <p:grpSpPr>
        <a:xfrm>
          <a:off x="0" y="0"/>
          <a:ext cx="0" cy="0"/>
          <a:chOff x="0" y="0"/>
          <a:chExt cx="0" cy="0"/>
        </a:xfrm>
      </p:grpSpPr>
      <p:grpSp>
        <p:nvGrpSpPr>
          <p:cNvPr id="2" name="Group 1"/>
          <p:cNvGrpSpPr/>
          <p:nvPr userDrawn="1"/>
        </p:nvGrpSpPr>
        <p:grpSpPr>
          <a:xfrm>
            <a:off x="-3619" y="1758616"/>
            <a:ext cx="14656496" cy="4755049"/>
            <a:chOff x="-2262" y="1465513"/>
            <a:chExt cx="9160310" cy="3962541"/>
          </a:xfrm>
        </p:grpSpPr>
        <p:sp>
          <p:nvSpPr>
            <p:cNvPr id="16" name="Rectangle 15"/>
            <p:cNvSpPr/>
            <p:nvPr userDrawn="1"/>
          </p:nvSpPr>
          <p:spPr>
            <a:xfrm>
              <a:off x="224028" y="1465513"/>
              <a:ext cx="8353127" cy="3962540"/>
            </a:xfrm>
            <a:prstGeom prst="rect">
              <a:avLst/>
            </a:prstGeom>
            <a:solidFill>
              <a:srgbClr val="7D7D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p:cNvSpPr/>
            <p:nvPr userDrawn="1"/>
          </p:nvSpPr>
          <p:spPr>
            <a:xfrm>
              <a:off x="8623300" y="1465513"/>
              <a:ext cx="534748" cy="3962540"/>
            </a:xfrm>
            <a:prstGeom prst="rect">
              <a:avLst/>
            </a:prstGeom>
            <a:solidFill>
              <a:srgbClr val="ED1A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p:cNvSpPr/>
            <p:nvPr userDrawn="1"/>
          </p:nvSpPr>
          <p:spPr>
            <a:xfrm>
              <a:off x="-2262" y="1465514"/>
              <a:ext cx="180032" cy="3962540"/>
            </a:xfrm>
            <a:prstGeom prst="rect">
              <a:avLst/>
            </a:prstGeom>
            <a:solidFill>
              <a:srgbClr val="ED1A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7" name="Rectangle 16"/>
          <p:cNvSpPr/>
          <p:nvPr userDrawn="1"/>
        </p:nvSpPr>
        <p:spPr>
          <a:xfrm>
            <a:off x="0" y="7624282"/>
            <a:ext cx="14630400" cy="605318"/>
          </a:xfrm>
          <a:prstGeom prst="rect">
            <a:avLst/>
          </a:prstGeom>
          <a:solidFill>
            <a:srgbClr val="EFE9E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0622" tIns="65311" rIns="130622" bIns="65311" numCol="1" spcCol="0" rtlCol="0" fromWordArt="0" anchor="ctr" anchorCtr="0" forceAA="0" compatLnSpc="1">
            <a:prstTxWarp prst="textNoShape">
              <a:avLst/>
            </a:prstTxWarp>
            <a:noAutofit/>
          </a:bodyPr>
          <a:lstStyle/>
          <a:p>
            <a:pPr algn="ctr"/>
            <a:r>
              <a:rPr lang="en-US" dirty="0"/>
              <a:t> </a:t>
            </a:r>
          </a:p>
        </p:txBody>
      </p:sp>
      <p:sp>
        <p:nvSpPr>
          <p:cNvPr id="14" name="Text Placeholder 2"/>
          <p:cNvSpPr>
            <a:spLocks noGrp="1"/>
          </p:cNvSpPr>
          <p:nvPr>
            <p:ph type="body" idx="13"/>
          </p:nvPr>
        </p:nvSpPr>
        <p:spPr bwMode="gray">
          <a:xfrm>
            <a:off x="853440" y="3462063"/>
            <a:ext cx="12432221" cy="767714"/>
          </a:xfrm>
          <a:prstGeom prst="rect">
            <a:avLst/>
          </a:prstGeom>
        </p:spPr>
        <p:txBody>
          <a:bodyPr anchor="b">
            <a:noAutofit/>
          </a:bodyPr>
          <a:lstStyle>
            <a:lvl1pPr marL="0" indent="0">
              <a:buNone/>
              <a:defRPr lang="en-US" sz="3400" b="1" kern="1200" dirty="0" smtClean="0">
                <a:solidFill>
                  <a:schemeClr val="bg1"/>
                </a:solidFill>
                <a:latin typeface="Verdana" pitchFamily="34" charset="0"/>
                <a:ea typeface="Verdana" pitchFamily="34" charset="0"/>
                <a:cs typeface="Verdana" pitchFamily="34" charset="0"/>
              </a:defRPr>
            </a:lvl1pPr>
            <a:lvl2pPr marL="653110" indent="0">
              <a:buNone/>
              <a:defRPr sz="2900" b="1"/>
            </a:lvl2pPr>
            <a:lvl3pPr marL="1306220" indent="0">
              <a:buNone/>
              <a:defRPr sz="2600" b="1"/>
            </a:lvl3pPr>
            <a:lvl4pPr marL="1959331" indent="0">
              <a:buNone/>
              <a:defRPr sz="2300" b="1"/>
            </a:lvl4pPr>
            <a:lvl5pPr marL="2612441" indent="0">
              <a:buNone/>
              <a:defRPr sz="2300" b="1"/>
            </a:lvl5pPr>
            <a:lvl6pPr marL="3265551" indent="0">
              <a:buNone/>
              <a:defRPr sz="2300" b="1"/>
            </a:lvl6pPr>
            <a:lvl7pPr marL="3918661" indent="0">
              <a:buNone/>
              <a:defRPr sz="2300" b="1"/>
            </a:lvl7pPr>
            <a:lvl8pPr marL="4571771" indent="0">
              <a:buNone/>
              <a:defRPr sz="2300" b="1"/>
            </a:lvl8pPr>
            <a:lvl9pPr marL="5224882" indent="0">
              <a:buNone/>
              <a:defRPr sz="2300" b="1"/>
            </a:lvl9pPr>
          </a:lstStyle>
          <a:p>
            <a:pPr marL="0" lvl="0" indent="0" algn="l" defTabSz="1306220" rtl="0" eaLnBrk="1" latinLnBrk="0" hangingPunct="1">
              <a:spcBef>
                <a:spcPct val="20000"/>
              </a:spcBef>
              <a:buFont typeface="Arial" pitchFamily="34" charset="0"/>
              <a:buNone/>
            </a:pPr>
            <a:r>
              <a:rPr lang="en-US" dirty="0" smtClean="0"/>
              <a:t>Click to edit</a:t>
            </a:r>
          </a:p>
        </p:txBody>
      </p:sp>
      <p:sp>
        <p:nvSpPr>
          <p:cNvPr id="15" name="Content Placeholder 3"/>
          <p:cNvSpPr>
            <a:spLocks noGrp="1"/>
          </p:cNvSpPr>
          <p:nvPr>
            <p:ph sz="half" idx="14"/>
          </p:nvPr>
        </p:nvSpPr>
        <p:spPr bwMode="gray">
          <a:xfrm>
            <a:off x="853440" y="4265656"/>
            <a:ext cx="12432221" cy="1504950"/>
          </a:xfrm>
          <a:prstGeom prst="rect">
            <a:avLst/>
          </a:prstGeom>
        </p:spPr>
        <p:txBody>
          <a:bodyPr>
            <a:noAutofit/>
          </a:bodyPr>
          <a:lstStyle>
            <a:lvl1pPr marL="0" indent="0" algn="l" defTabSz="1306220" rtl="0" eaLnBrk="1" latinLnBrk="0" hangingPunct="1">
              <a:lnSpc>
                <a:spcPct val="100000"/>
              </a:lnSpc>
              <a:spcBef>
                <a:spcPct val="20000"/>
              </a:spcBef>
              <a:buClr>
                <a:srgbClr val="C00000"/>
              </a:buClr>
              <a:buFont typeface="Arial" pitchFamily="34" charset="0"/>
              <a:buNone/>
              <a:defRPr lang="en-US" sz="2600" b="0" kern="1200" dirty="0" smtClean="0">
                <a:solidFill>
                  <a:schemeClr val="bg1"/>
                </a:solidFill>
                <a:latin typeface="Verdana" pitchFamily="34" charset="0"/>
                <a:ea typeface="Verdana" pitchFamily="34" charset="0"/>
                <a:cs typeface="Verdana" pitchFamily="34" charset="0"/>
              </a:defRPr>
            </a:lvl1pPr>
            <a:lvl2pPr marL="0" indent="0">
              <a:buClr>
                <a:srgbClr val="C00000"/>
              </a:buClr>
              <a:buFontTx/>
              <a:buNone/>
              <a:defRPr sz="2300" b="0">
                <a:solidFill>
                  <a:schemeClr val="tx2"/>
                </a:solidFill>
                <a:latin typeface="Verdana" pitchFamily="34" charset="0"/>
              </a:defRPr>
            </a:lvl2pPr>
            <a:lvl3pPr marL="0" indent="0">
              <a:buClr>
                <a:srgbClr val="C00000"/>
              </a:buClr>
              <a:buFontTx/>
              <a:buNone/>
              <a:defRPr sz="2300" b="0">
                <a:solidFill>
                  <a:schemeClr val="tx2"/>
                </a:solidFill>
                <a:latin typeface="Verdana" pitchFamily="34" charset="0"/>
              </a:defRPr>
            </a:lvl3pPr>
            <a:lvl4pPr marL="0" indent="0">
              <a:buClr>
                <a:srgbClr val="C00000"/>
              </a:buClr>
              <a:buFontTx/>
              <a:buNone/>
              <a:defRPr sz="2300" b="0">
                <a:solidFill>
                  <a:schemeClr val="tx2"/>
                </a:solidFill>
                <a:latin typeface="Verdana" pitchFamily="34" charset="0"/>
              </a:defRPr>
            </a:lvl4pPr>
            <a:lvl5pPr marL="0" indent="0">
              <a:buClr>
                <a:srgbClr val="C00000"/>
              </a:buClr>
              <a:buFontTx/>
              <a:buNone/>
              <a:defRPr sz="2300" b="0">
                <a:solidFill>
                  <a:schemeClr val="tx2"/>
                </a:solidFill>
                <a:latin typeface="Verdana" pitchFamily="34" charset="0"/>
              </a:defRPr>
            </a:lvl5pPr>
            <a:lvl6pPr>
              <a:defRPr sz="2300"/>
            </a:lvl6pPr>
            <a:lvl7pPr>
              <a:defRPr sz="2300"/>
            </a:lvl7pPr>
            <a:lvl8pPr>
              <a:defRPr sz="2300"/>
            </a:lvl8pPr>
            <a:lvl9pPr>
              <a:defRPr sz="2300"/>
            </a:lvl9pPr>
          </a:lstStyle>
          <a:p>
            <a:pPr lvl="0"/>
            <a:r>
              <a:rPr lang="en-US" dirty="0" smtClean="0"/>
              <a:t>Click to edit Master text styles</a:t>
            </a:r>
          </a:p>
        </p:txBody>
      </p:sp>
      <p:sp>
        <p:nvSpPr>
          <p:cNvPr id="10" name="Rectangle 26"/>
          <p:cNvSpPr>
            <a:spLocks noChangeArrowheads="1"/>
          </p:cNvSpPr>
          <p:nvPr userDrawn="1"/>
        </p:nvSpPr>
        <p:spPr bwMode="black">
          <a:xfrm>
            <a:off x="13167360" y="7699248"/>
            <a:ext cx="731520" cy="438912"/>
          </a:xfrm>
          <a:prstGeom prst="rect">
            <a:avLst/>
          </a:prstGeom>
          <a:noFill/>
        </p:spPr>
        <p:txBody>
          <a:bodyPr vert="horz" lIns="130622" tIns="65311" rIns="130622" bIns="65311" rtlCol="0" anchor="ctr"/>
          <a:lstStyle/>
          <a:p>
            <a:pPr marL="0" algn="r" defTabSz="1306220" rtl="0" eaLnBrk="1" latinLnBrk="0" hangingPunct="1">
              <a:spcBef>
                <a:spcPct val="0"/>
              </a:spcBef>
              <a:tabLst>
                <a:tab pos="659914" algn="l"/>
                <a:tab pos="6531102" algn="ctr"/>
                <a:tab pos="12087074" algn="r"/>
                <a:tab pos="12649475" algn="r"/>
              </a:tabLst>
              <a:defRPr/>
            </a:pPr>
            <a:fld id="{E46DE64C-7D15-458B-8CF1-EEE6A14FF4AB}" type="slidenum">
              <a:rPr lang="en-US" sz="1400" kern="1200">
                <a:solidFill>
                  <a:schemeClr val="bg2"/>
                </a:solidFill>
                <a:latin typeface="Arial" pitchFamily="34" charset="0"/>
                <a:ea typeface="+mn-ea"/>
                <a:cs typeface="Arial" pitchFamily="34" charset="0"/>
              </a:rPr>
              <a:pPr marL="0" algn="r" defTabSz="1306220" rtl="0" eaLnBrk="1" latinLnBrk="0" hangingPunct="1">
                <a:spcBef>
                  <a:spcPct val="0"/>
                </a:spcBef>
                <a:tabLst>
                  <a:tab pos="659914" algn="l"/>
                  <a:tab pos="6531102" algn="ctr"/>
                  <a:tab pos="12087074" algn="r"/>
                  <a:tab pos="12649475" algn="r"/>
                </a:tabLst>
                <a:defRPr/>
              </a:pPr>
              <a:t>‹#›</a:t>
            </a:fld>
            <a:endParaRPr lang="en-US" sz="1400" kern="1200" dirty="0">
              <a:solidFill>
                <a:schemeClr val="bg2"/>
              </a:solidFill>
              <a:latin typeface="Arial" pitchFamily="34" charset="0"/>
              <a:ea typeface="+mn-ea"/>
              <a:cs typeface="Arial" pitchFamily="34" charset="0"/>
            </a:endParaRPr>
          </a:p>
        </p:txBody>
      </p:sp>
      <p:pic>
        <p:nvPicPr>
          <p:cNvPr id="11" name="Grafik 8" descr="Logo_AGT_rgb_1mm.wmf"/>
          <p:cNvPicPr preferRelativeResize="0">
            <a:picLocks/>
          </p:cNvPicPr>
          <p:nvPr userDrawn="1"/>
        </p:nvPicPr>
        <p:blipFill>
          <a:blip r:embed="rId2" cstate="screen">
            <a:extLst>
              <a:ext uri="{28A0092B-C50C-407E-A947-70E740481C1C}">
                <a14:useLocalDpi xmlns:a14="http://schemas.microsoft.com/office/drawing/2010/main"/>
              </a:ext>
            </a:extLst>
          </a:blip>
          <a:stretch>
            <a:fillRect/>
          </a:stretch>
        </p:blipFill>
        <p:spPr>
          <a:xfrm>
            <a:off x="853440" y="7705682"/>
            <a:ext cx="1554480" cy="391764"/>
          </a:xfrm>
          <a:prstGeom prst="rect">
            <a:avLst/>
          </a:prstGeom>
        </p:spPr>
      </p:pic>
    </p:spTree>
    <p:extLst>
      <p:ext uri="{BB962C8B-B14F-4D97-AF65-F5344CB8AC3E}">
        <p14:creationId xmlns:p14="http://schemas.microsoft.com/office/powerpoint/2010/main" val="22797079"/>
      </p:ext>
    </p:extLst>
  </p:cSld>
  <p:clrMapOvr>
    <a:masterClrMapping/>
  </p:clrMapOvr>
  <p:timing>
    <p:tnLst>
      <p:par>
        <p:cTn xmlns:p14="http://schemas.microsoft.com/office/powerpoint/2010/mai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8 images + heading">
    <p:spTree>
      <p:nvGrpSpPr>
        <p:cNvPr id="1" name=""/>
        <p:cNvGrpSpPr/>
        <p:nvPr/>
      </p:nvGrpSpPr>
      <p:grpSpPr>
        <a:xfrm>
          <a:off x="0" y="0"/>
          <a:ext cx="0" cy="0"/>
          <a:chOff x="0" y="0"/>
          <a:chExt cx="0" cy="0"/>
        </a:xfrm>
      </p:grpSpPr>
      <p:sp>
        <p:nvSpPr>
          <p:cNvPr id="2" name="Title 1"/>
          <p:cNvSpPr>
            <a:spLocks noGrp="1"/>
          </p:cNvSpPr>
          <p:nvPr>
            <p:ph type="title"/>
          </p:nvPr>
        </p:nvSpPr>
        <p:spPr bwMode="gray">
          <a:xfrm>
            <a:off x="731520" y="421006"/>
            <a:ext cx="12997181" cy="676274"/>
          </a:xfrm>
        </p:spPr>
        <p:txBody>
          <a:bodyPr/>
          <a:lstStyle/>
          <a:p>
            <a:r>
              <a:rPr lang="en-US" dirty="0" smtClean="0"/>
              <a:t>Click to edit Master title style</a:t>
            </a:r>
            <a:endParaRPr lang="en-US" dirty="0"/>
          </a:p>
        </p:txBody>
      </p:sp>
      <p:sp>
        <p:nvSpPr>
          <p:cNvPr id="46" name="Picture Placeholder 3"/>
          <p:cNvSpPr>
            <a:spLocks noGrp="1"/>
          </p:cNvSpPr>
          <p:nvPr>
            <p:ph type="pic" sz="quarter" idx="33"/>
          </p:nvPr>
        </p:nvSpPr>
        <p:spPr>
          <a:xfrm>
            <a:off x="369621" y="2248117"/>
            <a:ext cx="3057523" cy="1827902"/>
          </a:xfrm>
          <a:prstGeom prst="rect">
            <a:avLst/>
          </a:prstGeom>
          <a:noFill/>
        </p:spPr>
        <p:txBody>
          <a:bodyPr>
            <a:noAutofit/>
          </a:bodyPr>
          <a:lstStyle>
            <a:lvl1pPr>
              <a:defRPr lang="en-US" dirty="0"/>
            </a:lvl1pPr>
          </a:lstStyle>
          <a:p>
            <a:endParaRPr lang="en-US" dirty="0"/>
          </a:p>
        </p:txBody>
      </p:sp>
      <p:sp>
        <p:nvSpPr>
          <p:cNvPr id="84" name="Picture Placeholder 3"/>
          <p:cNvSpPr>
            <a:spLocks noGrp="1"/>
          </p:cNvSpPr>
          <p:nvPr>
            <p:ph type="pic" sz="quarter" idx="35"/>
          </p:nvPr>
        </p:nvSpPr>
        <p:spPr>
          <a:xfrm>
            <a:off x="3610023" y="2249069"/>
            <a:ext cx="3057523" cy="1827902"/>
          </a:xfrm>
          <a:prstGeom prst="rect">
            <a:avLst/>
          </a:prstGeom>
          <a:noFill/>
        </p:spPr>
        <p:txBody>
          <a:bodyPr vert="horz" lIns="130622" tIns="65311" rIns="130622" bIns="65311" rtlCol="0">
            <a:noAutofit/>
          </a:bodyPr>
          <a:lstStyle>
            <a:lvl1pPr marL="333359" indent="-333359" algn="l" defTabSz="1306220" rtl="0" eaLnBrk="1" latinLnBrk="0" hangingPunct="1">
              <a:lnSpc>
                <a:spcPct val="100000"/>
              </a:lnSpc>
              <a:spcBef>
                <a:spcPts val="1429"/>
              </a:spcBef>
              <a:buFont typeface="Arial" pitchFamily="34" charset="0"/>
              <a:buChar char="•"/>
              <a:defRPr lang="en-US" sz="2600" b="1" kern="1200" dirty="0">
                <a:solidFill>
                  <a:srgbClr val="ED1933"/>
                </a:solidFill>
                <a:latin typeface="+mn-lt"/>
                <a:ea typeface="+mn-ea"/>
                <a:cs typeface="+mn-cs"/>
              </a:defRPr>
            </a:lvl1pPr>
          </a:lstStyle>
          <a:p>
            <a:endParaRPr lang="en-US" dirty="0"/>
          </a:p>
        </p:txBody>
      </p:sp>
      <p:sp>
        <p:nvSpPr>
          <p:cNvPr id="90" name="Picture Placeholder 3"/>
          <p:cNvSpPr>
            <a:spLocks noGrp="1"/>
          </p:cNvSpPr>
          <p:nvPr>
            <p:ph type="pic" sz="quarter" idx="37"/>
          </p:nvPr>
        </p:nvSpPr>
        <p:spPr>
          <a:xfrm>
            <a:off x="6844712" y="2251926"/>
            <a:ext cx="3057523" cy="1827902"/>
          </a:xfrm>
          <a:prstGeom prst="rect">
            <a:avLst/>
          </a:prstGeom>
          <a:noFill/>
        </p:spPr>
        <p:txBody>
          <a:bodyPr vert="horz" lIns="130622" tIns="65311" rIns="130622" bIns="65311" rtlCol="0">
            <a:noAutofit/>
          </a:bodyPr>
          <a:lstStyle>
            <a:lvl1pPr marL="333359" indent="-333359" algn="l" defTabSz="1306220" rtl="0" eaLnBrk="1" latinLnBrk="0" hangingPunct="1">
              <a:lnSpc>
                <a:spcPct val="100000"/>
              </a:lnSpc>
              <a:spcBef>
                <a:spcPts val="1429"/>
              </a:spcBef>
              <a:buFont typeface="Arial" pitchFamily="34" charset="0"/>
              <a:buChar char="•"/>
              <a:defRPr lang="en-US" sz="2600" b="1" kern="1200" dirty="0">
                <a:solidFill>
                  <a:srgbClr val="ED1933"/>
                </a:solidFill>
                <a:latin typeface="+mn-lt"/>
                <a:ea typeface="+mn-ea"/>
                <a:cs typeface="+mn-cs"/>
              </a:defRPr>
            </a:lvl1pPr>
          </a:lstStyle>
          <a:p>
            <a:endParaRPr lang="en-US" dirty="0"/>
          </a:p>
        </p:txBody>
      </p:sp>
      <p:sp>
        <p:nvSpPr>
          <p:cNvPr id="96" name="Picture Placeholder 3"/>
          <p:cNvSpPr>
            <a:spLocks noGrp="1"/>
          </p:cNvSpPr>
          <p:nvPr>
            <p:ph type="pic" sz="quarter" idx="39"/>
          </p:nvPr>
        </p:nvSpPr>
        <p:spPr>
          <a:xfrm>
            <a:off x="10077323" y="2253774"/>
            <a:ext cx="3057523" cy="1827902"/>
          </a:xfrm>
          <a:prstGeom prst="rect">
            <a:avLst/>
          </a:prstGeom>
          <a:noFill/>
        </p:spPr>
        <p:txBody>
          <a:bodyPr vert="horz" lIns="130622" tIns="65311" rIns="130622" bIns="65311" rtlCol="0">
            <a:noAutofit/>
          </a:bodyPr>
          <a:lstStyle>
            <a:lvl1pPr marL="333359" indent="-333359" algn="l" defTabSz="1306220" rtl="0" eaLnBrk="1" latinLnBrk="0" hangingPunct="1">
              <a:lnSpc>
                <a:spcPct val="100000"/>
              </a:lnSpc>
              <a:spcBef>
                <a:spcPts val="1429"/>
              </a:spcBef>
              <a:buFont typeface="Arial" pitchFamily="34" charset="0"/>
              <a:buChar char="•"/>
              <a:defRPr lang="en-US" sz="2600" b="1" kern="1200" dirty="0">
                <a:solidFill>
                  <a:srgbClr val="ED1933"/>
                </a:solidFill>
                <a:latin typeface="+mn-lt"/>
                <a:ea typeface="+mn-ea"/>
                <a:cs typeface="+mn-cs"/>
              </a:defRPr>
            </a:lvl1pPr>
          </a:lstStyle>
          <a:p>
            <a:endParaRPr lang="en-US" dirty="0"/>
          </a:p>
        </p:txBody>
      </p:sp>
      <p:sp>
        <p:nvSpPr>
          <p:cNvPr id="114" name="Picture Placeholder 3"/>
          <p:cNvSpPr>
            <a:spLocks noGrp="1"/>
          </p:cNvSpPr>
          <p:nvPr>
            <p:ph type="pic" sz="quarter" idx="41"/>
          </p:nvPr>
        </p:nvSpPr>
        <p:spPr>
          <a:xfrm>
            <a:off x="369619" y="4703651"/>
            <a:ext cx="3057523" cy="1827902"/>
          </a:xfrm>
          <a:prstGeom prst="rect">
            <a:avLst/>
          </a:prstGeom>
          <a:noFill/>
        </p:spPr>
        <p:txBody>
          <a:bodyPr vert="horz" lIns="130622" tIns="65311" rIns="130622" bIns="65311" rtlCol="0">
            <a:noAutofit/>
          </a:bodyPr>
          <a:lstStyle>
            <a:lvl1pPr marL="333359" indent="-333359" algn="l" defTabSz="1306220" rtl="0" eaLnBrk="1" latinLnBrk="0" hangingPunct="1">
              <a:lnSpc>
                <a:spcPct val="100000"/>
              </a:lnSpc>
              <a:spcBef>
                <a:spcPts val="1429"/>
              </a:spcBef>
              <a:buFont typeface="Arial" pitchFamily="34" charset="0"/>
              <a:buChar char="•"/>
              <a:defRPr lang="en-US" sz="2600" b="1" kern="1200" dirty="0">
                <a:solidFill>
                  <a:srgbClr val="ED1933"/>
                </a:solidFill>
                <a:latin typeface="+mn-lt"/>
                <a:ea typeface="+mn-ea"/>
                <a:cs typeface="+mn-cs"/>
              </a:defRPr>
            </a:lvl1pPr>
          </a:lstStyle>
          <a:p>
            <a:endParaRPr lang="en-US" dirty="0"/>
          </a:p>
        </p:txBody>
      </p:sp>
      <p:sp>
        <p:nvSpPr>
          <p:cNvPr id="117" name="Picture Placeholder 3"/>
          <p:cNvSpPr>
            <a:spLocks noGrp="1"/>
          </p:cNvSpPr>
          <p:nvPr>
            <p:ph type="pic" sz="quarter" idx="43"/>
          </p:nvPr>
        </p:nvSpPr>
        <p:spPr>
          <a:xfrm>
            <a:off x="3610021" y="4704603"/>
            <a:ext cx="3057523" cy="1827902"/>
          </a:xfrm>
          <a:prstGeom prst="rect">
            <a:avLst/>
          </a:prstGeom>
          <a:noFill/>
        </p:spPr>
        <p:txBody>
          <a:bodyPr vert="horz" lIns="130622" tIns="65311" rIns="130622" bIns="65311" rtlCol="0">
            <a:noAutofit/>
          </a:bodyPr>
          <a:lstStyle>
            <a:lvl1pPr marL="333359" indent="-333359" algn="l" defTabSz="1306220" rtl="0" eaLnBrk="1" latinLnBrk="0" hangingPunct="1">
              <a:lnSpc>
                <a:spcPct val="100000"/>
              </a:lnSpc>
              <a:spcBef>
                <a:spcPts val="1429"/>
              </a:spcBef>
              <a:buFont typeface="Arial" pitchFamily="34" charset="0"/>
              <a:buChar char="•"/>
              <a:defRPr lang="en-US" sz="2600" b="1" kern="1200" dirty="0">
                <a:solidFill>
                  <a:srgbClr val="ED1933"/>
                </a:solidFill>
                <a:latin typeface="+mn-lt"/>
                <a:ea typeface="+mn-ea"/>
                <a:cs typeface="+mn-cs"/>
              </a:defRPr>
            </a:lvl1pPr>
          </a:lstStyle>
          <a:p>
            <a:endParaRPr lang="en-US" dirty="0"/>
          </a:p>
        </p:txBody>
      </p:sp>
      <p:sp>
        <p:nvSpPr>
          <p:cNvPr id="120" name="Picture Placeholder 3"/>
          <p:cNvSpPr>
            <a:spLocks noGrp="1"/>
          </p:cNvSpPr>
          <p:nvPr>
            <p:ph type="pic" sz="quarter" idx="45"/>
          </p:nvPr>
        </p:nvSpPr>
        <p:spPr>
          <a:xfrm>
            <a:off x="6844711" y="4707460"/>
            <a:ext cx="3057523" cy="1827902"/>
          </a:xfrm>
          <a:prstGeom prst="rect">
            <a:avLst/>
          </a:prstGeom>
          <a:noFill/>
        </p:spPr>
        <p:txBody>
          <a:bodyPr vert="horz" lIns="130622" tIns="65311" rIns="130622" bIns="65311" rtlCol="0">
            <a:noAutofit/>
          </a:bodyPr>
          <a:lstStyle>
            <a:lvl1pPr marL="333359" indent="-333359" algn="l" defTabSz="1306220" rtl="0" eaLnBrk="1" latinLnBrk="0" hangingPunct="1">
              <a:lnSpc>
                <a:spcPct val="100000"/>
              </a:lnSpc>
              <a:spcBef>
                <a:spcPts val="1429"/>
              </a:spcBef>
              <a:buFont typeface="Arial" pitchFamily="34" charset="0"/>
              <a:buChar char="•"/>
              <a:defRPr lang="en-US" sz="2600" b="1" kern="1200" dirty="0">
                <a:solidFill>
                  <a:srgbClr val="ED1933"/>
                </a:solidFill>
                <a:latin typeface="+mn-lt"/>
                <a:ea typeface="+mn-ea"/>
                <a:cs typeface="+mn-cs"/>
              </a:defRPr>
            </a:lvl1pPr>
          </a:lstStyle>
          <a:p>
            <a:endParaRPr lang="en-US" dirty="0"/>
          </a:p>
        </p:txBody>
      </p:sp>
      <p:sp>
        <p:nvSpPr>
          <p:cNvPr id="123" name="Picture Placeholder 3"/>
          <p:cNvSpPr>
            <a:spLocks noGrp="1"/>
          </p:cNvSpPr>
          <p:nvPr>
            <p:ph type="pic" sz="quarter" idx="47"/>
          </p:nvPr>
        </p:nvSpPr>
        <p:spPr>
          <a:xfrm>
            <a:off x="10077322" y="4709308"/>
            <a:ext cx="3057523" cy="1827902"/>
          </a:xfrm>
          <a:prstGeom prst="rect">
            <a:avLst/>
          </a:prstGeom>
          <a:noFill/>
        </p:spPr>
        <p:txBody>
          <a:bodyPr vert="horz" lIns="130622" tIns="65311" rIns="130622" bIns="65311" rtlCol="0">
            <a:noAutofit/>
          </a:bodyPr>
          <a:lstStyle>
            <a:lvl1pPr marL="333359" indent="-333359" algn="l" defTabSz="1306220" rtl="0" eaLnBrk="1" latinLnBrk="0" hangingPunct="1">
              <a:lnSpc>
                <a:spcPct val="100000"/>
              </a:lnSpc>
              <a:spcBef>
                <a:spcPts val="1429"/>
              </a:spcBef>
              <a:buFont typeface="Arial" pitchFamily="34" charset="0"/>
              <a:buChar char="•"/>
              <a:defRPr lang="en-US" sz="2600" b="1" kern="1200" dirty="0">
                <a:solidFill>
                  <a:srgbClr val="ED1933"/>
                </a:solidFill>
                <a:latin typeface="+mn-lt"/>
                <a:ea typeface="+mn-ea"/>
                <a:cs typeface="+mn-cs"/>
              </a:defRPr>
            </a:lvl1pPr>
          </a:lstStyle>
          <a:p>
            <a:endParaRPr lang="en-US" dirty="0"/>
          </a:p>
        </p:txBody>
      </p:sp>
      <p:sp>
        <p:nvSpPr>
          <p:cNvPr id="30" name="Rectangle 29"/>
          <p:cNvSpPr/>
          <p:nvPr userDrawn="1"/>
        </p:nvSpPr>
        <p:spPr>
          <a:xfrm>
            <a:off x="1" y="2242659"/>
            <a:ext cx="288050" cy="430353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0622" tIns="65311" rIns="130622" bIns="65311" rtlCol="0" anchor="ctr"/>
          <a:lstStyle/>
          <a:p>
            <a:pPr algn="ctr"/>
            <a:endParaRPr lang="en-US" dirty="0"/>
          </a:p>
        </p:txBody>
      </p:sp>
      <p:sp>
        <p:nvSpPr>
          <p:cNvPr id="10" name="Text Placeholder 9"/>
          <p:cNvSpPr>
            <a:spLocks noGrp="1"/>
          </p:cNvSpPr>
          <p:nvPr>
            <p:ph type="body" sz="quarter" idx="64" hasCustomPrompt="1"/>
          </p:nvPr>
        </p:nvSpPr>
        <p:spPr>
          <a:xfrm>
            <a:off x="365760" y="4156610"/>
            <a:ext cx="3048000" cy="534659"/>
          </a:xfrm>
        </p:spPr>
        <p:txBody>
          <a:bodyPr vert="horz" lIns="130622" tIns="65311" rIns="130622" bIns="65311" rtlCol="0">
            <a:noAutofit/>
          </a:bodyPr>
          <a:lstStyle>
            <a:lvl1pPr marL="0" indent="0">
              <a:buNone/>
              <a:defRPr lang="en-US" sz="1700" b="0" kern="1200" dirty="0">
                <a:solidFill>
                  <a:srgbClr val="464646"/>
                </a:solidFill>
                <a:latin typeface="+mn-lt"/>
                <a:ea typeface="+mn-ea"/>
                <a:cs typeface="+mn-cs"/>
              </a:defRPr>
            </a:lvl1pPr>
          </a:lstStyle>
          <a:p>
            <a:pPr marL="0" lvl="0" indent="0" algn="l" defTabSz="1306220" rtl="0" eaLnBrk="1" latinLnBrk="0" hangingPunct="1">
              <a:lnSpc>
                <a:spcPct val="100000"/>
              </a:lnSpc>
              <a:spcBef>
                <a:spcPts val="1429"/>
              </a:spcBef>
              <a:buFont typeface="Lucida Grande"/>
              <a:buNone/>
            </a:pPr>
            <a:r>
              <a:rPr lang="en-GB" dirty="0" smtClean="0"/>
              <a:t>Caption</a:t>
            </a:r>
            <a:endParaRPr lang="en-US" dirty="0"/>
          </a:p>
        </p:txBody>
      </p:sp>
      <p:sp>
        <p:nvSpPr>
          <p:cNvPr id="45" name="Text Placeholder 9"/>
          <p:cNvSpPr>
            <a:spLocks noGrp="1"/>
          </p:cNvSpPr>
          <p:nvPr>
            <p:ph type="body" sz="quarter" idx="65" hasCustomPrompt="1"/>
          </p:nvPr>
        </p:nvSpPr>
        <p:spPr>
          <a:xfrm>
            <a:off x="3620314" y="4156610"/>
            <a:ext cx="3048000" cy="534659"/>
          </a:xfrm>
        </p:spPr>
        <p:txBody>
          <a:bodyPr vert="horz" lIns="130622" tIns="65311" rIns="130622" bIns="65311" rtlCol="0">
            <a:noAutofit/>
          </a:bodyPr>
          <a:lstStyle>
            <a:lvl1pPr marL="0" indent="0">
              <a:buNone/>
              <a:defRPr lang="en-US" sz="1700" b="0" kern="1200" dirty="0">
                <a:solidFill>
                  <a:srgbClr val="464646"/>
                </a:solidFill>
                <a:latin typeface="+mn-lt"/>
                <a:ea typeface="+mn-ea"/>
                <a:cs typeface="+mn-cs"/>
              </a:defRPr>
            </a:lvl1pPr>
          </a:lstStyle>
          <a:p>
            <a:pPr marL="0" lvl="0" indent="0" algn="l" defTabSz="1306220" rtl="0" eaLnBrk="1" latinLnBrk="0" hangingPunct="1">
              <a:lnSpc>
                <a:spcPct val="100000"/>
              </a:lnSpc>
              <a:spcBef>
                <a:spcPts val="1429"/>
              </a:spcBef>
              <a:buFont typeface="Lucida Grande"/>
              <a:buNone/>
            </a:pPr>
            <a:r>
              <a:rPr lang="en-GB" dirty="0" smtClean="0"/>
              <a:t>Caption</a:t>
            </a:r>
            <a:endParaRPr lang="en-US" dirty="0"/>
          </a:p>
        </p:txBody>
      </p:sp>
      <p:sp>
        <p:nvSpPr>
          <p:cNvPr id="47" name="Text Placeholder 9"/>
          <p:cNvSpPr>
            <a:spLocks noGrp="1"/>
          </p:cNvSpPr>
          <p:nvPr>
            <p:ph type="body" sz="quarter" idx="66" hasCustomPrompt="1"/>
          </p:nvPr>
        </p:nvSpPr>
        <p:spPr>
          <a:xfrm>
            <a:off x="6846163" y="4156610"/>
            <a:ext cx="3048000" cy="534659"/>
          </a:xfrm>
        </p:spPr>
        <p:txBody>
          <a:bodyPr vert="horz" lIns="130622" tIns="65311" rIns="130622" bIns="65311" rtlCol="0">
            <a:noAutofit/>
          </a:bodyPr>
          <a:lstStyle>
            <a:lvl1pPr marL="0" indent="0">
              <a:buNone/>
              <a:defRPr lang="en-US" sz="1700" b="0" kern="1200" dirty="0">
                <a:solidFill>
                  <a:srgbClr val="464646"/>
                </a:solidFill>
                <a:latin typeface="+mn-lt"/>
                <a:ea typeface="+mn-ea"/>
                <a:cs typeface="+mn-cs"/>
              </a:defRPr>
            </a:lvl1pPr>
          </a:lstStyle>
          <a:p>
            <a:pPr marL="0" lvl="0" indent="0" algn="l" defTabSz="1306220" rtl="0" eaLnBrk="1" latinLnBrk="0" hangingPunct="1">
              <a:lnSpc>
                <a:spcPct val="100000"/>
              </a:lnSpc>
              <a:spcBef>
                <a:spcPts val="1429"/>
              </a:spcBef>
              <a:buFont typeface="Lucida Grande"/>
              <a:buNone/>
            </a:pPr>
            <a:r>
              <a:rPr lang="en-GB" dirty="0" smtClean="0"/>
              <a:t>Caption</a:t>
            </a:r>
            <a:endParaRPr lang="en-US" dirty="0"/>
          </a:p>
        </p:txBody>
      </p:sp>
      <p:sp>
        <p:nvSpPr>
          <p:cNvPr id="48" name="Text Placeholder 9"/>
          <p:cNvSpPr>
            <a:spLocks noGrp="1"/>
          </p:cNvSpPr>
          <p:nvPr>
            <p:ph type="body" sz="quarter" idx="67" hasCustomPrompt="1"/>
          </p:nvPr>
        </p:nvSpPr>
        <p:spPr>
          <a:xfrm>
            <a:off x="10082074" y="4156610"/>
            <a:ext cx="3048000" cy="534659"/>
          </a:xfrm>
        </p:spPr>
        <p:txBody>
          <a:bodyPr vert="horz" lIns="130622" tIns="65311" rIns="130622" bIns="65311" rtlCol="0">
            <a:noAutofit/>
          </a:bodyPr>
          <a:lstStyle>
            <a:lvl1pPr marL="0" indent="0">
              <a:buNone/>
              <a:defRPr lang="en-US" sz="1700" b="0" kern="1200" dirty="0">
                <a:solidFill>
                  <a:srgbClr val="464646"/>
                </a:solidFill>
                <a:latin typeface="+mn-lt"/>
                <a:ea typeface="+mn-ea"/>
                <a:cs typeface="+mn-cs"/>
              </a:defRPr>
            </a:lvl1pPr>
          </a:lstStyle>
          <a:p>
            <a:pPr marL="0" lvl="0" indent="0" algn="l" defTabSz="1306220" rtl="0" eaLnBrk="1" latinLnBrk="0" hangingPunct="1">
              <a:lnSpc>
                <a:spcPct val="100000"/>
              </a:lnSpc>
              <a:spcBef>
                <a:spcPts val="1429"/>
              </a:spcBef>
              <a:buFont typeface="Lucida Grande"/>
              <a:buNone/>
            </a:pPr>
            <a:r>
              <a:rPr lang="en-GB" dirty="0" smtClean="0"/>
              <a:t>Caption</a:t>
            </a:r>
            <a:endParaRPr lang="en-US" dirty="0"/>
          </a:p>
        </p:txBody>
      </p:sp>
      <p:sp>
        <p:nvSpPr>
          <p:cNvPr id="49" name="Text Placeholder 9"/>
          <p:cNvSpPr>
            <a:spLocks noGrp="1"/>
          </p:cNvSpPr>
          <p:nvPr>
            <p:ph type="body" sz="quarter" idx="68" hasCustomPrompt="1"/>
          </p:nvPr>
        </p:nvSpPr>
        <p:spPr>
          <a:xfrm>
            <a:off x="365760" y="6611509"/>
            <a:ext cx="3048000" cy="534659"/>
          </a:xfrm>
        </p:spPr>
        <p:txBody>
          <a:bodyPr>
            <a:noAutofit/>
          </a:bodyPr>
          <a:lstStyle>
            <a:lvl1pPr marL="0" indent="0">
              <a:buNone/>
              <a:defRPr sz="1700" b="0">
                <a:solidFill>
                  <a:srgbClr val="464646"/>
                </a:solidFill>
              </a:defRPr>
            </a:lvl1pPr>
          </a:lstStyle>
          <a:p>
            <a:pPr lvl="0"/>
            <a:r>
              <a:rPr lang="en-GB" dirty="0" smtClean="0"/>
              <a:t>Caption</a:t>
            </a:r>
            <a:endParaRPr lang="en-US" dirty="0"/>
          </a:p>
        </p:txBody>
      </p:sp>
      <p:sp>
        <p:nvSpPr>
          <p:cNvPr id="50" name="Text Placeholder 9"/>
          <p:cNvSpPr>
            <a:spLocks noGrp="1"/>
          </p:cNvSpPr>
          <p:nvPr>
            <p:ph type="body" sz="quarter" idx="69" hasCustomPrompt="1"/>
          </p:nvPr>
        </p:nvSpPr>
        <p:spPr>
          <a:xfrm>
            <a:off x="3620314" y="6611509"/>
            <a:ext cx="3048000" cy="534659"/>
          </a:xfrm>
        </p:spPr>
        <p:txBody>
          <a:bodyPr vert="horz" lIns="130622" tIns="65311" rIns="130622" bIns="65311" rtlCol="0">
            <a:noAutofit/>
          </a:bodyPr>
          <a:lstStyle>
            <a:lvl1pPr marL="0" indent="0">
              <a:buNone/>
              <a:defRPr lang="en-US" sz="1700" b="0" kern="1200" dirty="0">
                <a:solidFill>
                  <a:srgbClr val="464646"/>
                </a:solidFill>
                <a:latin typeface="+mn-lt"/>
                <a:ea typeface="+mn-ea"/>
                <a:cs typeface="+mn-cs"/>
              </a:defRPr>
            </a:lvl1pPr>
          </a:lstStyle>
          <a:p>
            <a:pPr marL="0" lvl="0" indent="0" algn="l" defTabSz="1306220" rtl="0" eaLnBrk="1" latinLnBrk="0" hangingPunct="1">
              <a:lnSpc>
                <a:spcPct val="100000"/>
              </a:lnSpc>
              <a:spcBef>
                <a:spcPts val="1429"/>
              </a:spcBef>
              <a:buFont typeface="Lucida Grande"/>
              <a:buNone/>
            </a:pPr>
            <a:r>
              <a:rPr lang="en-GB" dirty="0" smtClean="0"/>
              <a:t>Caption</a:t>
            </a:r>
            <a:endParaRPr lang="en-US" dirty="0"/>
          </a:p>
        </p:txBody>
      </p:sp>
      <p:sp>
        <p:nvSpPr>
          <p:cNvPr id="51" name="Text Placeholder 9"/>
          <p:cNvSpPr>
            <a:spLocks noGrp="1"/>
          </p:cNvSpPr>
          <p:nvPr>
            <p:ph type="body" sz="quarter" idx="70" hasCustomPrompt="1"/>
          </p:nvPr>
        </p:nvSpPr>
        <p:spPr>
          <a:xfrm>
            <a:off x="6846163" y="6611509"/>
            <a:ext cx="3048000" cy="534659"/>
          </a:xfrm>
        </p:spPr>
        <p:txBody>
          <a:bodyPr vert="horz" lIns="130622" tIns="65311" rIns="130622" bIns="65311" rtlCol="0">
            <a:noAutofit/>
          </a:bodyPr>
          <a:lstStyle>
            <a:lvl1pPr marL="0" indent="0">
              <a:buNone/>
              <a:defRPr lang="en-US" sz="1700" b="0" kern="1200" dirty="0">
                <a:solidFill>
                  <a:srgbClr val="464646"/>
                </a:solidFill>
                <a:latin typeface="+mn-lt"/>
                <a:ea typeface="+mn-ea"/>
                <a:cs typeface="+mn-cs"/>
              </a:defRPr>
            </a:lvl1pPr>
          </a:lstStyle>
          <a:p>
            <a:pPr marL="0" lvl="0" indent="0" algn="l" defTabSz="1306220" rtl="0" eaLnBrk="1" latinLnBrk="0" hangingPunct="1">
              <a:lnSpc>
                <a:spcPct val="100000"/>
              </a:lnSpc>
              <a:spcBef>
                <a:spcPts val="1429"/>
              </a:spcBef>
              <a:buFont typeface="Lucida Grande"/>
              <a:buNone/>
            </a:pPr>
            <a:r>
              <a:rPr lang="en-GB" dirty="0" smtClean="0"/>
              <a:t>Caption</a:t>
            </a:r>
            <a:endParaRPr lang="en-US" dirty="0"/>
          </a:p>
        </p:txBody>
      </p:sp>
      <p:sp>
        <p:nvSpPr>
          <p:cNvPr id="52" name="Text Placeholder 9"/>
          <p:cNvSpPr>
            <a:spLocks noGrp="1"/>
          </p:cNvSpPr>
          <p:nvPr>
            <p:ph type="body" sz="quarter" idx="71" hasCustomPrompt="1"/>
          </p:nvPr>
        </p:nvSpPr>
        <p:spPr>
          <a:xfrm>
            <a:off x="10082074" y="6611509"/>
            <a:ext cx="3048000" cy="534659"/>
          </a:xfrm>
        </p:spPr>
        <p:txBody>
          <a:bodyPr vert="horz" lIns="130622" tIns="65311" rIns="130622" bIns="65311" rtlCol="0">
            <a:noAutofit/>
          </a:bodyPr>
          <a:lstStyle>
            <a:lvl1pPr marL="0" indent="0">
              <a:buNone/>
              <a:defRPr lang="en-US" sz="1700" b="0" kern="1200" dirty="0">
                <a:solidFill>
                  <a:srgbClr val="464646"/>
                </a:solidFill>
                <a:latin typeface="+mn-lt"/>
                <a:ea typeface="+mn-ea"/>
                <a:cs typeface="+mn-cs"/>
              </a:defRPr>
            </a:lvl1pPr>
          </a:lstStyle>
          <a:p>
            <a:pPr marL="0" lvl="0" indent="0" algn="l" defTabSz="1306220" rtl="0" eaLnBrk="1" latinLnBrk="0" hangingPunct="1">
              <a:lnSpc>
                <a:spcPct val="100000"/>
              </a:lnSpc>
              <a:spcBef>
                <a:spcPts val="1429"/>
              </a:spcBef>
              <a:buFont typeface="Lucida Grande"/>
              <a:buNone/>
            </a:pPr>
            <a:r>
              <a:rPr lang="en-GB" dirty="0" smtClean="0"/>
              <a:t>Caption</a:t>
            </a:r>
            <a:endParaRPr lang="en-US" dirty="0"/>
          </a:p>
        </p:txBody>
      </p:sp>
      <p:sp>
        <p:nvSpPr>
          <p:cNvPr id="25" name="Text Placeholder 6"/>
          <p:cNvSpPr>
            <a:spLocks noGrp="1"/>
          </p:cNvSpPr>
          <p:nvPr>
            <p:ph type="body" sz="quarter" idx="17"/>
          </p:nvPr>
        </p:nvSpPr>
        <p:spPr>
          <a:xfrm>
            <a:off x="731520" y="1280160"/>
            <a:ext cx="13065760" cy="548640"/>
          </a:xfrm>
          <a:prstGeom prst="rect">
            <a:avLst/>
          </a:prstGeom>
        </p:spPr>
        <p:txBody>
          <a:bodyPr lIns="130622" anchor="t">
            <a:noAutofit/>
          </a:bodyPr>
          <a:lstStyle>
            <a:lvl1pPr marL="0" indent="0">
              <a:buNone/>
              <a:defRPr sz="2900">
                <a:solidFill>
                  <a:srgbClr val="7D7D7D"/>
                </a:solidFill>
              </a:defRPr>
            </a:lvl1pPr>
          </a:lstStyle>
          <a:p>
            <a:pPr lvl="0"/>
            <a:r>
              <a:rPr lang="en-US" dirty="0" smtClean="0"/>
              <a:t>Click to edit Master text styles</a:t>
            </a:r>
            <a:endParaRPr lang="en-US" dirty="0"/>
          </a:p>
        </p:txBody>
      </p:sp>
      <p:sp>
        <p:nvSpPr>
          <p:cNvPr id="24" name="Rectangle 23"/>
          <p:cNvSpPr/>
          <p:nvPr userDrawn="1"/>
        </p:nvSpPr>
        <p:spPr>
          <a:xfrm>
            <a:off x="13222445" y="2242660"/>
            <a:ext cx="1407955" cy="4307888"/>
          </a:xfrm>
          <a:prstGeom prst="rect">
            <a:avLst/>
          </a:prstGeom>
          <a:solidFill>
            <a:srgbClr val="ED1A3B"/>
          </a:solidFill>
          <a:ln>
            <a:noFill/>
          </a:ln>
        </p:spPr>
        <p:style>
          <a:lnRef idx="2">
            <a:schemeClr val="accent1">
              <a:shade val="50000"/>
            </a:schemeClr>
          </a:lnRef>
          <a:fillRef idx="1">
            <a:schemeClr val="accent1"/>
          </a:fillRef>
          <a:effectRef idx="0">
            <a:schemeClr val="accent1"/>
          </a:effectRef>
          <a:fontRef idx="minor">
            <a:schemeClr val="lt1"/>
          </a:fontRef>
        </p:style>
        <p:txBody>
          <a:bodyPr lIns="130622" tIns="65311" rIns="130622" bIns="65311" rtlCol="0" anchor="ctr"/>
          <a:lstStyle/>
          <a:p>
            <a:pPr algn="ctr"/>
            <a:endParaRPr lang="en-US" dirty="0"/>
          </a:p>
        </p:txBody>
      </p:sp>
    </p:spTree>
    <p:extLst>
      <p:ext uri="{BB962C8B-B14F-4D97-AF65-F5344CB8AC3E}">
        <p14:creationId xmlns:p14="http://schemas.microsoft.com/office/powerpoint/2010/main" val="458789932"/>
      </p:ext>
    </p:extLst>
  </p:cSld>
  <p:clrMapOvr>
    <a:masterClrMapping/>
  </p:clrMapOvr>
  <p:timing>
    <p:tnLst>
      <p:par>
        <p:cTn xmlns:p14="http://schemas.microsoft.com/office/powerpoint/2010/mai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9" name="Chart Placeholder 8"/>
          <p:cNvSpPr>
            <a:spLocks noGrp="1"/>
          </p:cNvSpPr>
          <p:nvPr>
            <p:ph type="chart" sz="quarter" idx="10"/>
          </p:nvPr>
        </p:nvSpPr>
        <p:spPr>
          <a:xfrm>
            <a:off x="721064" y="2027583"/>
            <a:ext cx="13045440" cy="5470496"/>
          </a:xfrm>
          <a:prstGeom prst="rect">
            <a:avLst/>
          </a:prstGeom>
        </p:spPr>
        <p:txBody>
          <a:bodyPr>
            <a:normAutofit/>
          </a:bodyPr>
          <a:lstStyle>
            <a:lvl1pPr>
              <a:defRPr sz="2600"/>
            </a:lvl1pPr>
          </a:lstStyle>
          <a:p>
            <a:endParaRPr lang="en-US" dirty="0"/>
          </a:p>
        </p:txBody>
      </p:sp>
      <p:sp>
        <p:nvSpPr>
          <p:cNvPr id="10" name="Rectangle 9"/>
          <p:cNvSpPr/>
          <p:nvPr userDrawn="1"/>
        </p:nvSpPr>
        <p:spPr>
          <a:xfrm>
            <a:off x="0" y="7624282"/>
            <a:ext cx="14630400" cy="605318"/>
          </a:xfrm>
          <a:prstGeom prst="rect">
            <a:avLst/>
          </a:prstGeom>
          <a:solidFill>
            <a:srgbClr val="EFE9E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0622" tIns="65311" rIns="130622" bIns="65311" numCol="1" spcCol="0" rtlCol="0" fromWordArt="0" anchor="ctr" anchorCtr="0" forceAA="0" compatLnSpc="1">
            <a:prstTxWarp prst="textNoShape">
              <a:avLst/>
            </a:prstTxWarp>
            <a:noAutofit/>
          </a:bodyPr>
          <a:lstStyle/>
          <a:p>
            <a:pPr algn="ctr"/>
            <a:r>
              <a:rPr lang="en-US" dirty="0"/>
              <a:t> </a:t>
            </a:r>
          </a:p>
        </p:txBody>
      </p:sp>
      <p:sp>
        <p:nvSpPr>
          <p:cNvPr id="8" name="Text Placeholder 6"/>
          <p:cNvSpPr>
            <a:spLocks noGrp="1"/>
          </p:cNvSpPr>
          <p:nvPr>
            <p:ph type="body" sz="quarter" idx="17"/>
          </p:nvPr>
        </p:nvSpPr>
        <p:spPr>
          <a:xfrm>
            <a:off x="731520" y="1280160"/>
            <a:ext cx="13065760" cy="548640"/>
          </a:xfrm>
          <a:prstGeom prst="rect">
            <a:avLst/>
          </a:prstGeom>
        </p:spPr>
        <p:txBody>
          <a:bodyPr lIns="130622" anchor="t">
            <a:noAutofit/>
          </a:bodyPr>
          <a:lstStyle>
            <a:lvl1pPr marL="0" indent="0">
              <a:buNone/>
              <a:defRPr sz="2900">
                <a:solidFill>
                  <a:srgbClr val="7D7D7D"/>
                </a:solidFill>
              </a:defRPr>
            </a:lvl1pPr>
          </a:lstStyle>
          <a:p>
            <a:pPr lvl="0"/>
            <a:r>
              <a:rPr lang="en-US" dirty="0" smtClean="0"/>
              <a:t>Click to edit Master text styles</a:t>
            </a:r>
            <a:endParaRPr lang="en-US" dirty="0"/>
          </a:p>
        </p:txBody>
      </p:sp>
      <p:sp>
        <p:nvSpPr>
          <p:cNvPr id="14" name="Title 1"/>
          <p:cNvSpPr>
            <a:spLocks noGrp="1"/>
          </p:cNvSpPr>
          <p:nvPr>
            <p:ph type="title"/>
          </p:nvPr>
        </p:nvSpPr>
        <p:spPr bwMode="gray">
          <a:xfrm>
            <a:off x="731520" y="421006"/>
            <a:ext cx="12997181" cy="676274"/>
          </a:xfrm>
        </p:spPr>
        <p:txBody>
          <a:bodyPr/>
          <a:lstStyle/>
          <a:p>
            <a:r>
              <a:rPr lang="en-US" dirty="0" smtClean="0"/>
              <a:t>Click to edit Master title style</a:t>
            </a:r>
            <a:endParaRPr lang="en-US" dirty="0"/>
          </a:p>
        </p:txBody>
      </p:sp>
      <p:sp>
        <p:nvSpPr>
          <p:cNvPr id="12" name="Rectangle 26"/>
          <p:cNvSpPr>
            <a:spLocks noChangeArrowheads="1"/>
          </p:cNvSpPr>
          <p:nvPr userDrawn="1"/>
        </p:nvSpPr>
        <p:spPr bwMode="black">
          <a:xfrm>
            <a:off x="13167360" y="7699248"/>
            <a:ext cx="731520" cy="438912"/>
          </a:xfrm>
          <a:prstGeom prst="rect">
            <a:avLst/>
          </a:prstGeom>
          <a:noFill/>
        </p:spPr>
        <p:txBody>
          <a:bodyPr vert="horz" lIns="130622" tIns="65311" rIns="130622" bIns="65311" rtlCol="0" anchor="ctr"/>
          <a:lstStyle/>
          <a:p>
            <a:pPr marL="0" algn="r" defTabSz="1306220" rtl="0" eaLnBrk="1" latinLnBrk="0" hangingPunct="1">
              <a:spcBef>
                <a:spcPct val="0"/>
              </a:spcBef>
              <a:tabLst>
                <a:tab pos="659914" algn="l"/>
                <a:tab pos="6531102" algn="ctr"/>
                <a:tab pos="12087074" algn="r"/>
                <a:tab pos="12649475" algn="r"/>
              </a:tabLst>
              <a:defRPr/>
            </a:pPr>
            <a:fld id="{E46DE64C-7D15-458B-8CF1-EEE6A14FF4AB}" type="slidenum">
              <a:rPr lang="en-US" sz="1400" kern="1200">
                <a:solidFill>
                  <a:schemeClr val="bg2"/>
                </a:solidFill>
                <a:latin typeface="Arial" pitchFamily="34" charset="0"/>
                <a:ea typeface="+mn-ea"/>
                <a:cs typeface="Arial" pitchFamily="34" charset="0"/>
              </a:rPr>
              <a:pPr marL="0" algn="r" defTabSz="1306220" rtl="0" eaLnBrk="1" latinLnBrk="0" hangingPunct="1">
                <a:spcBef>
                  <a:spcPct val="0"/>
                </a:spcBef>
                <a:tabLst>
                  <a:tab pos="659914" algn="l"/>
                  <a:tab pos="6531102" algn="ctr"/>
                  <a:tab pos="12087074" algn="r"/>
                  <a:tab pos="12649475" algn="r"/>
                </a:tabLst>
                <a:defRPr/>
              </a:pPr>
              <a:t>‹#›</a:t>
            </a:fld>
            <a:endParaRPr lang="en-US" sz="1400" kern="1200" dirty="0">
              <a:solidFill>
                <a:schemeClr val="bg2"/>
              </a:solidFill>
              <a:latin typeface="Arial" pitchFamily="34" charset="0"/>
              <a:ea typeface="+mn-ea"/>
              <a:cs typeface="Arial" pitchFamily="34" charset="0"/>
            </a:endParaRPr>
          </a:p>
        </p:txBody>
      </p:sp>
      <p:pic>
        <p:nvPicPr>
          <p:cNvPr id="13" name="Grafik 8" descr="Logo_AGT_rgb_1mm.wmf"/>
          <p:cNvPicPr preferRelativeResize="0">
            <a:picLocks/>
          </p:cNvPicPr>
          <p:nvPr userDrawn="1"/>
        </p:nvPicPr>
        <p:blipFill>
          <a:blip r:embed="rId2" cstate="screen">
            <a:extLst>
              <a:ext uri="{28A0092B-C50C-407E-A947-70E740481C1C}">
                <a14:useLocalDpi xmlns:a14="http://schemas.microsoft.com/office/drawing/2010/main"/>
              </a:ext>
            </a:extLst>
          </a:blip>
          <a:stretch>
            <a:fillRect/>
          </a:stretch>
        </p:blipFill>
        <p:spPr>
          <a:xfrm>
            <a:off x="853440" y="7705682"/>
            <a:ext cx="1554480" cy="391764"/>
          </a:xfrm>
          <a:prstGeom prst="rect">
            <a:avLst/>
          </a:prstGeom>
        </p:spPr>
      </p:pic>
    </p:spTree>
    <p:extLst>
      <p:ext uri="{BB962C8B-B14F-4D97-AF65-F5344CB8AC3E}">
        <p14:creationId xmlns:p14="http://schemas.microsoft.com/office/powerpoint/2010/main" val="172966149"/>
      </p:ext>
    </p:extLst>
  </p:cSld>
  <p:clrMapOvr>
    <a:masterClrMapping/>
  </p:clrMapOvr>
  <p:timing>
    <p:tnLst>
      <p:par>
        <p:cTn xmlns:p14="http://schemas.microsoft.com/office/powerpoint/2010/mai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10" name="Rectangle 9"/>
          <p:cNvSpPr/>
          <p:nvPr userDrawn="1"/>
        </p:nvSpPr>
        <p:spPr>
          <a:xfrm>
            <a:off x="0" y="7624282"/>
            <a:ext cx="14630400" cy="605318"/>
          </a:xfrm>
          <a:prstGeom prst="rect">
            <a:avLst/>
          </a:prstGeom>
          <a:solidFill>
            <a:srgbClr val="EFE9E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0622" tIns="65311" rIns="130622" bIns="65311" numCol="1" spcCol="0" rtlCol="0" fromWordArt="0" anchor="ctr" anchorCtr="0" forceAA="0" compatLnSpc="1">
            <a:prstTxWarp prst="textNoShape">
              <a:avLst/>
            </a:prstTxWarp>
            <a:noAutofit/>
          </a:bodyPr>
          <a:lstStyle/>
          <a:p>
            <a:pPr algn="ctr"/>
            <a:r>
              <a:rPr lang="en-US" dirty="0"/>
              <a:t> </a:t>
            </a:r>
          </a:p>
        </p:txBody>
      </p:sp>
      <p:sp>
        <p:nvSpPr>
          <p:cNvPr id="5" name="Table Placeholder 4"/>
          <p:cNvSpPr>
            <a:spLocks noGrp="1"/>
          </p:cNvSpPr>
          <p:nvPr>
            <p:ph type="tbl" sz="quarter" idx="10"/>
          </p:nvPr>
        </p:nvSpPr>
        <p:spPr>
          <a:xfrm>
            <a:off x="731520" y="2067338"/>
            <a:ext cx="13045440" cy="5201149"/>
          </a:xfrm>
          <a:prstGeom prst="rect">
            <a:avLst/>
          </a:prstGeom>
        </p:spPr>
        <p:txBody>
          <a:bodyPr/>
          <a:lstStyle/>
          <a:p>
            <a:endParaRPr lang="en-US" dirty="0"/>
          </a:p>
        </p:txBody>
      </p:sp>
      <p:sp>
        <p:nvSpPr>
          <p:cNvPr id="8" name="Text Placeholder 6"/>
          <p:cNvSpPr>
            <a:spLocks noGrp="1"/>
          </p:cNvSpPr>
          <p:nvPr>
            <p:ph type="body" sz="quarter" idx="17"/>
          </p:nvPr>
        </p:nvSpPr>
        <p:spPr>
          <a:xfrm>
            <a:off x="731520" y="1280160"/>
            <a:ext cx="13065760" cy="548640"/>
          </a:xfrm>
          <a:prstGeom prst="rect">
            <a:avLst/>
          </a:prstGeom>
        </p:spPr>
        <p:txBody>
          <a:bodyPr lIns="130622" anchor="t">
            <a:noAutofit/>
          </a:bodyPr>
          <a:lstStyle>
            <a:lvl1pPr marL="0" indent="0">
              <a:buNone/>
              <a:defRPr sz="2900">
                <a:solidFill>
                  <a:srgbClr val="7D7D7D"/>
                </a:solidFill>
              </a:defRPr>
            </a:lvl1pPr>
          </a:lstStyle>
          <a:p>
            <a:pPr lvl="0"/>
            <a:r>
              <a:rPr lang="en-US" dirty="0" smtClean="0"/>
              <a:t>Click to edit Master text styles</a:t>
            </a:r>
            <a:endParaRPr lang="en-US" dirty="0"/>
          </a:p>
        </p:txBody>
      </p:sp>
      <p:sp>
        <p:nvSpPr>
          <p:cNvPr id="13" name="Title 1"/>
          <p:cNvSpPr>
            <a:spLocks noGrp="1"/>
          </p:cNvSpPr>
          <p:nvPr>
            <p:ph type="title"/>
          </p:nvPr>
        </p:nvSpPr>
        <p:spPr bwMode="gray">
          <a:xfrm>
            <a:off x="731520" y="421006"/>
            <a:ext cx="12997181" cy="676274"/>
          </a:xfrm>
        </p:spPr>
        <p:txBody>
          <a:bodyPr/>
          <a:lstStyle/>
          <a:p>
            <a:r>
              <a:rPr lang="en-US" dirty="0" smtClean="0"/>
              <a:t>Click to edit Master title style</a:t>
            </a:r>
            <a:endParaRPr lang="en-US" dirty="0"/>
          </a:p>
        </p:txBody>
      </p:sp>
      <p:sp>
        <p:nvSpPr>
          <p:cNvPr id="12" name="Rectangle 26"/>
          <p:cNvSpPr>
            <a:spLocks noChangeArrowheads="1"/>
          </p:cNvSpPr>
          <p:nvPr userDrawn="1"/>
        </p:nvSpPr>
        <p:spPr bwMode="black">
          <a:xfrm>
            <a:off x="13167360" y="7699248"/>
            <a:ext cx="731520" cy="438912"/>
          </a:xfrm>
          <a:prstGeom prst="rect">
            <a:avLst/>
          </a:prstGeom>
          <a:noFill/>
        </p:spPr>
        <p:txBody>
          <a:bodyPr vert="horz" lIns="130622" tIns="65311" rIns="130622" bIns="65311" rtlCol="0" anchor="ctr"/>
          <a:lstStyle/>
          <a:p>
            <a:pPr marL="0" algn="r" defTabSz="1306220" rtl="0" eaLnBrk="1" latinLnBrk="0" hangingPunct="1">
              <a:spcBef>
                <a:spcPct val="0"/>
              </a:spcBef>
              <a:tabLst>
                <a:tab pos="659914" algn="l"/>
                <a:tab pos="6531102" algn="ctr"/>
                <a:tab pos="12087074" algn="r"/>
                <a:tab pos="12649475" algn="r"/>
              </a:tabLst>
              <a:defRPr/>
            </a:pPr>
            <a:fld id="{E46DE64C-7D15-458B-8CF1-EEE6A14FF4AB}" type="slidenum">
              <a:rPr lang="en-US" sz="1400" kern="1200">
                <a:solidFill>
                  <a:schemeClr val="bg2"/>
                </a:solidFill>
                <a:latin typeface="Arial" pitchFamily="34" charset="0"/>
                <a:ea typeface="+mn-ea"/>
                <a:cs typeface="Arial" pitchFamily="34" charset="0"/>
              </a:rPr>
              <a:pPr marL="0" algn="r" defTabSz="1306220" rtl="0" eaLnBrk="1" latinLnBrk="0" hangingPunct="1">
                <a:spcBef>
                  <a:spcPct val="0"/>
                </a:spcBef>
                <a:tabLst>
                  <a:tab pos="659914" algn="l"/>
                  <a:tab pos="6531102" algn="ctr"/>
                  <a:tab pos="12087074" algn="r"/>
                  <a:tab pos="12649475" algn="r"/>
                </a:tabLst>
                <a:defRPr/>
              </a:pPr>
              <a:t>‹#›</a:t>
            </a:fld>
            <a:endParaRPr lang="en-US" sz="1400" kern="1200" dirty="0">
              <a:solidFill>
                <a:schemeClr val="bg2"/>
              </a:solidFill>
              <a:latin typeface="Arial" pitchFamily="34" charset="0"/>
              <a:ea typeface="+mn-ea"/>
              <a:cs typeface="Arial" pitchFamily="34" charset="0"/>
            </a:endParaRPr>
          </a:p>
        </p:txBody>
      </p:sp>
      <p:pic>
        <p:nvPicPr>
          <p:cNvPr id="9" name="Grafik 8" descr="Logo_AGT_rgb_1mm.wmf"/>
          <p:cNvPicPr preferRelativeResize="0">
            <a:picLocks/>
          </p:cNvPicPr>
          <p:nvPr userDrawn="1"/>
        </p:nvPicPr>
        <p:blipFill>
          <a:blip r:embed="rId2" cstate="screen">
            <a:extLst>
              <a:ext uri="{28A0092B-C50C-407E-A947-70E740481C1C}">
                <a14:useLocalDpi xmlns:a14="http://schemas.microsoft.com/office/drawing/2010/main"/>
              </a:ext>
            </a:extLst>
          </a:blip>
          <a:stretch>
            <a:fillRect/>
          </a:stretch>
        </p:blipFill>
        <p:spPr>
          <a:xfrm>
            <a:off x="853440" y="7705682"/>
            <a:ext cx="1554480" cy="391764"/>
          </a:xfrm>
          <a:prstGeom prst="rect">
            <a:avLst/>
          </a:prstGeom>
        </p:spPr>
      </p:pic>
    </p:spTree>
    <p:extLst>
      <p:ext uri="{BB962C8B-B14F-4D97-AF65-F5344CB8AC3E}">
        <p14:creationId xmlns:p14="http://schemas.microsoft.com/office/powerpoint/2010/main" val="2949864406"/>
      </p:ext>
    </p:extLst>
  </p:cSld>
  <p:clrMapOvr>
    <a:masterClrMapping/>
  </p:clrMapOvr>
  <p:timing>
    <p:tnLst>
      <p:par>
        <p:cTn xmlns:p14="http://schemas.microsoft.com/office/powerpoint/2010/mai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ull Frame Photo">
    <p:spTree>
      <p:nvGrpSpPr>
        <p:cNvPr id="1" name=""/>
        <p:cNvGrpSpPr/>
        <p:nvPr/>
      </p:nvGrpSpPr>
      <p:grpSpPr>
        <a:xfrm>
          <a:off x="0" y="0"/>
          <a:ext cx="0" cy="0"/>
          <a:chOff x="0" y="0"/>
          <a:chExt cx="0" cy="0"/>
        </a:xfrm>
      </p:grpSpPr>
      <p:sp>
        <p:nvSpPr>
          <p:cNvPr id="10" name="Rectangle 9"/>
          <p:cNvSpPr/>
          <p:nvPr userDrawn="1"/>
        </p:nvSpPr>
        <p:spPr>
          <a:xfrm>
            <a:off x="0" y="7624282"/>
            <a:ext cx="14630400" cy="605318"/>
          </a:xfrm>
          <a:prstGeom prst="rect">
            <a:avLst/>
          </a:prstGeom>
          <a:solidFill>
            <a:srgbClr val="EFE9E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0622" tIns="65311" rIns="130622" bIns="65311" numCol="1" spcCol="0" rtlCol="0" fromWordArt="0" anchor="ctr" anchorCtr="0" forceAA="0" compatLnSpc="1">
            <a:prstTxWarp prst="textNoShape">
              <a:avLst/>
            </a:prstTxWarp>
            <a:noAutofit/>
          </a:bodyPr>
          <a:lstStyle/>
          <a:p>
            <a:pPr algn="ctr"/>
            <a:r>
              <a:rPr lang="en-US" dirty="0"/>
              <a:t> </a:t>
            </a:r>
          </a:p>
        </p:txBody>
      </p:sp>
      <p:sp>
        <p:nvSpPr>
          <p:cNvPr id="9" name="Picture Placeholder 3"/>
          <p:cNvSpPr>
            <a:spLocks noGrp="1"/>
          </p:cNvSpPr>
          <p:nvPr>
            <p:ph type="pic" sz="quarter" idx="11"/>
          </p:nvPr>
        </p:nvSpPr>
        <p:spPr>
          <a:xfrm>
            <a:off x="727719" y="2110577"/>
            <a:ext cx="13084075" cy="5266944"/>
          </a:xfrm>
          <a:prstGeom prst="rect">
            <a:avLst/>
          </a:prstGeom>
          <a:noFill/>
        </p:spPr>
        <p:txBody>
          <a:bodyPr/>
          <a:lstStyle/>
          <a:p>
            <a:endParaRPr lang="en-US" dirty="0"/>
          </a:p>
        </p:txBody>
      </p:sp>
      <p:sp>
        <p:nvSpPr>
          <p:cNvPr id="15" name="Rectangle 14"/>
          <p:cNvSpPr/>
          <p:nvPr userDrawn="1"/>
        </p:nvSpPr>
        <p:spPr>
          <a:xfrm>
            <a:off x="0" y="2123642"/>
            <a:ext cx="288051" cy="52638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0622" tIns="65311" rIns="130622" bIns="65311" rtlCol="0" anchor="ctr"/>
          <a:lstStyle/>
          <a:p>
            <a:pPr algn="ctr"/>
            <a:endParaRPr lang="en-US" dirty="0"/>
          </a:p>
        </p:txBody>
      </p:sp>
      <p:sp>
        <p:nvSpPr>
          <p:cNvPr id="16" name="Text Placeholder 6"/>
          <p:cNvSpPr>
            <a:spLocks noGrp="1"/>
          </p:cNvSpPr>
          <p:nvPr>
            <p:ph type="body" sz="quarter" idx="17"/>
          </p:nvPr>
        </p:nvSpPr>
        <p:spPr>
          <a:xfrm>
            <a:off x="731520" y="1280160"/>
            <a:ext cx="13065760" cy="548640"/>
          </a:xfrm>
          <a:prstGeom prst="rect">
            <a:avLst/>
          </a:prstGeom>
        </p:spPr>
        <p:txBody>
          <a:bodyPr lIns="130622" anchor="t">
            <a:noAutofit/>
          </a:bodyPr>
          <a:lstStyle>
            <a:lvl1pPr marL="0" indent="0">
              <a:buNone/>
              <a:defRPr sz="2900">
                <a:solidFill>
                  <a:srgbClr val="7D7D7D"/>
                </a:solidFill>
              </a:defRPr>
            </a:lvl1pPr>
          </a:lstStyle>
          <a:p>
            <a:pPr lvl="0"/>
            <a:r>
              <a:rPr lang="en-US" dirty="0" smtClean="0"/>
              <a:t>Click to edit Master text styles</a:t>
            </a:r>
            <a:endParaRPr lang="en-US" dirty="0"/>
          </a:p>
        </p:txBody>
      </p:sp>
      <p:sp>
        <p:nvSpPr>
          <p:cNvPr id="17" name="Title 1"/>
          <p:cNvSpPr>
            <a:spLocks noGrp="1"/>
          </p:cNvSpPr>
          <p:nvPr>
            <p:ph type="title"/>
          </p:nvPr>
        </p:nvSpPr>
        <p:spPr bwMode="gray">
          <a:xfrm>
            <a:off x="731520" y="421006"/>
            <a:ext cx="12997181" cy="676274"/>
          </a:xfrm>
        </p:spPr>
        <p:txBody>
          <a:bodyPr/>
          <a:lstStyle/>
          <a:p>
            <a:r>
              <a:rPr lang="en-US" dirty="0" smtClean="0"/>
              <a:t>Click to edit Master title style</a:t>
            </a:r>
            <a:endParaRPr lang="en-US" dirty="0"/>
          </a:p>
        </p:txBody>
      </p:sp>
      <p:sp>
        <p:nvSpPr>
          <p:cNvPr id="12" name="Rectangle 26"/>
          <p:cNvSpPr>
            <a:spLocks noChangeArrowheads="1"/>
          </p:cNvSpPr>
          <p:nvPr userDrawn="1"/>
        </p:nvSpPr>
        <p:spPr bwMode="black">
          <a:xfrm>
            <a:off x="13167360" y="7699248"/>
            <a:ext cx="731520" cy="438912"/>
          </a:xfrm>
          <a:prstGeom prst="rect">
            <a:avLst/>
          </a:prstGeom>
          <a:noFill/>
        </p:spPr>
        <p:txBody>
          <a:bodyPr vert="horz" lIns="130622" tIns="65311" rIns="130622" bIns="65311" rtlCol="0" anchor="ctr"/>
          <a:lstStyle/>
          <a:p>
            <a:pPr marL="0" algn="r" defTabSz="1306220" rtl="0" eaLnBrk="1" latinLnBrk="0" hangingPunct="1">
              <a:spcBef>
                <a:spcPct val="0"/>
              </a:spcBef>
              <a:tabLst>
                <a:tab pos="659914" algn="l"/>
                <a:tab pos="6531102" algn="ctr"/>
                <a:tab pos="12087074" algn="r"/>
                <a:tab pos="12649475" algn="r"/>
              </a:tabLst>
              <a:defRPr/>
            </a:pPr>
            <a:fld id="{E46DE64C-7D15-458B-8CF1-EEE6A14FF4AB}" type="slidenum">
              <a:rPr lang="en-US" sz="1400" kern="1200">
                <a:solidFill>
                  <a:schemeClr val="bg2"/>
                </a:solidFill>
                <a:latin typeface="Arial" pitchFamily="34" charset="0"/>
                <a:ea typeface="+mn-ea"/>
                <a:cs typeface="Arial" pitchFamily="34" charset="0"/>
              </a:rPr>
              <a:pPr marL="0" algn="r" defTabSz="1306220" rtl="0" eaLnBrk="1" latinLnBrk="0" hangingPunct="1">
                <a:spcBef>
                  <a:spcPct val="0"/>
                </a:spcBef>
                <a:tabLst>
                  <a:tab pos="659914" algn="l"/>
                  <a:tab pos="6531102" algn="ctr"/>
                  <a:tab pos="12087074" algn="r"/>
                  <a:tab pos="12649475" algn="r"/>
                </a:tabLst>
                <a:defRPr/>
              </a:pPr>
              <a:t>‹#›</a:t>
            </a:fld>
            <a:endParaRPr lang="en-US" sz="1400" kern="1200" dirty="0">
              <a:solidFill>
                <a:schemeClr val="bg2"/>
              </a:solidFill>
              <a:latin typeface="Arial" pitchFamily="34" charset="0"/>
              <a:ea typeface="+mn-ea"/>
              <a:cs typeface="Arial" pitchFamily="34" charset="0"/>
            </a:endParaRPr>
          </a:p>
        </p:txBody>
      </p:sp>
      <p:pic>
        <p:nvPicPr>
          <p:cNvPr id="13" name="Grafik 8" descr="Logo_AGT_rgb_1mm.wmf"/>
          <p:cNvPicPr preferRelativeResize="0">
            <a:picLocks/>
          </p:cNvPicPr>
          <p:nvPr userDrawn="1"/>
        </p:nvPicPr>
        <p:blipFill>
          <a:blip r:embed="rId2" cstate="screen">
            <a:extLst>
              <a:ext uri="{28A0092B-C50C-407E-A947-70E740481C1C}">
                <a14:useLocalDpi xmlns:a14="http://schemas.microsoft.com/office/drawing/2010/main"/>
              </a:ext>
            </a:extLst>
          </a:blip>
          <a:stretch>
            <a:fillRect/>
          </a:stretch>
        </p:blipFill>
        <p:spPr>
          <a:xfrm>
            <a:off x="853440" y="7705682"/>
            <a:ext cx="1554480" cy="391764"/>
          </a:xfrm>
          <a:prstGeom prst="rect">
            <a:avLst/>
          </a:prstGeom>
        </p:spPr>
      </p:pic>
    </p:spTree>
    <p:extLst>
      <p:ext uri="{BB962C8B-B14F-4D97-AF65-F5344CB8AC3E}">
        <p14:creationId xmlns:p14="http://schemas.microsoft.com/office/powerpoint/2010/main" val="1396999659"/>
      </p:ext>
    </p:extLst>
  </p:cSld>
  <p:clrMapOvr>
    <a:masterClrMapping/>
  </p:clrMapOvr>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Last Slide - Thank You">
    <p:spTree>
      <p:nvGrpSpPr>
        <p:cNvPr id="1" name=""/>
        <p:cNvGrpSpPr/>
        <p:nvPr/>
      </p:nvGrpSpPr>
      <p:grpSpPr>
        <a:xfrm>
          <a:off x="0" y="0"/>
          <a:ext cx="0" cy="0"/>
          <a:chOff x="0" y="0"/>
          <a:chExt cx="0" cy="0"/>
        </a:xfrm>
      </p:grpSpPr>
      <p:grpSp>
        <p:nvGrpSpPr>
          <p:cNvPr id="2" name="Group 1"/>
          <p:cNvGrpSpPr/>
          <p:nvPr userDrawn="1"/>
        </p:nvGrpSpPr>
        <p:grpSpPr>
          <a:xfrm>
            <a:off x="1" y="1746883"/>
            <a:ext cx="14630402" cy="6482717"/>
            <a:chOff x="0" y="1455736"/>
            <a:chExt cx="9144001" cy="5402264"/>
          </a:xfrm>
        </p:grpSpPr>
        <p:sp>
          <p:nvSpPr>
            <p:cNvPr id="11" name="Rectangle 10"/>
            <p:cNvSpPr/>
            <p:nvPr userDrawn="1"/>
          </p:nvSpPr>
          <p:spPr>
            <a:xfrm>
              <a:off x="1" y="4403724"/>
              <a:ext cx="9144000" cy="2454276"/>
            </a:xfrm>
            <a:prstGeom prst="rect">
              <a:avLst/>
            </a:prstGeom>
            <a:solidFill>
              <a:srgbClr val="EFE9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p:cNvSpPr/>
            <p:nvPr userDrawn="1"/>
          </p:nvSpPr>
          <p:spPr>
            <a:xfrm>
              <a:off x="0" y="1455738"/>
              <a:ext cx="180032" cy="2897187"/>
            </a:xfrm>
            <a:prstGeom prst="rect">
              <a:avLst/>
            </a:prstGeom>
            <a:solidFill>
              <a:srgbClr val="ED1A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p:cNvSpPr/>
            <p:nvPr userDrawn="1"/>
          </p:nvSpPr>
          <p:spPr>
            <a:xfrm>
              <a:off x="8623300" y="1455736"/>
              <a:ext cx="520700" cy="2897187"/>
            </a:xfrm>
            <a:prstGeom prst="rect">
              <a:avLst/>
            </a:prstGeom>
            <a:solidFill>
              <a:srgbClr val="ED1A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p:cNvSpPr/>
            <p:nvPr userDrawn="1"/>
          </p:nvSpPr>
          <p:spPr>
            <a:xfrm>
              <a:off x="230614" y="1455736"/>
              <a:ext cx="8344631" cy="2897187"/>
            </a:xfrm>
            <a:prstGeom prst="rect">
              <a:avLst/>
            </a:prstGeom>
            <a:solidFill>
              <a:srgbClr val="7D7D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8" name="Title 1"/>
          <p:cNvSpPr>
            <a:spLocks noGrp="1"/>
          </p:cNvSpPr>
          <p:nvPr>
            <p:ph type="ctrTitle"/>
          </p:nvPr>
        </p:nvSpPr>
        <p:spPr bwMode="gray">
          <a:xfrm>
            <a:off x="1527961" y="2666476"/>
            <a:ext cx="11273640" cy="1123950"/>
          </a:xfrm>
          <a:prstGeom prst="rect">
            <a:avLst/>
          </a:prstGeom>
        </p:spPr>
        <p:txBody>
          <a:bodyPr lIns="39187"/>
          <a:lstStyle>
            <a:lvl1pPr algn="l">
              <a:defRPr lang="en-US" sz="3600" b="1" kern="1200" smtClean="0">
                <a:solidFill>
                  <a:schemeClr val="bg1"/>
                </a:solidFill>
                <a:latin typeface="Verdana" pitchFamily="34" charset="0"/>
                <a:ea typeface="Verdana" pitchFamily="34" charset="0"/>
                <a:cs typeface="Verdana" pitchFamily="34" charset="0"/>
              </a:defRPr>
            </a:lvl1pPr>
          </a:lstStyle>
          <a:p>
            <a:r>
              <a:rPr lang="en-US" dirty="0" smtClean="0"/>
              <a:t>Click to edit Master title style</a:t>
            </a:r>
            <a:endParaRPr lang="en-US" dirty="0"/>
          </a:p>
        </p:txBody>
      </p:sp>
      <p:pic>
        <p:nvPicPr>
          <p:cNvPr id="10" name="Grafik 8" descr="Logo_AGT_rgb_1mm.wmf"/>
          <p:cNvPicPr preferRelativeResize="0">
            <a:picLocks/>
          </p:cNvPicPr>
          <p:nvPr userDrawn="1"/>
        </p:nvPicPr>
        <p:blipFill>
          <a:blip r:embed="rId2" cstate="screen">
            <a:extLst>
              <a:ext uri="{28A0092B-C50C-407E-A947-70E740481C1C}">
                <a14:useLocalDpi xmlns:a14="http://schemas.microsoft.com/office/drawing/2010/main"/>
              </a:ext>
            </a:extLst>
          </a:blip>
          <a:stretch>
            <a:fillRect/>
          </a:stretch>
        </p:blipFill>
        <p:spPr>
          <a:xfrm>
            <a:off x="618612" y="418682"/>
            <a:ext cx="3295038" cy="830424"/>
          </a:xfrm>
          <a:prstGeom prst="rect">
            <a:avLst/>
          </a:prstGeom>
        </p:spPr>
      </p:pic>
    </p:spTree>
    <p:extLst>
      <p:ext uri="{BB962C8B-B14F-4D97-AF65-F5344CB8AC3E}">
        <p14:creationId xmlns:p14="http://schemas.microsoft.com/office/powerpoint/2010/main" val="2700496459"/>
      </p:ext>
    </p:extLst>
  </p:cSld>
  <p:clrMapOvr>
    <a:masterClrMapping/>
  </p:clrMapOvr>
  <p:timing>
    <p:tnLst>
      <p:par>
        <p:cTn xmlns:p14="http://schemas.microsoft.com/office/powerpoint/2010/mai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hoto + Content">
    <p:spTree>
      <p:nvGrpSpPr>
        <p:cNvPr id="1" name=""/>
        <p:cNvGrpSpPr/>
        <p:nvPr/>
      </p:nvGrpSpPr>
      <p:grpSpPr>
        <a:xfrm>
          <a:off x="0" y="0"/>
          <a:ext cx="0" cy="0"/>
          <a:chOff x="0" y="0"/>
          <a:chExt cx="0" cy="0"/>
        </a:xfrm>
      </p:grpSpPr>
      <p:sp>
        <p:nvSpPr>
          <p:cNvPr id="9" name="Rectangle 8"/>
          <p:cNvSpPr/>
          <p:nvPr userDrawn="1"/>
        </p:nvSpPr>
        <p:spPr>
          <a:xfrm>
            <a:off x="0" y="7624282"/>
            <a:ext cx="14630400" cy="605318"/>
          </a:xfrm>
          <a:prstGeom prst="rect">
            <a:avLst/>
          </a:prstGeom>
          <a:solidFill>
            <a:srgbClr val="EFE9E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0622" tIns="65311" rIns="130622" bIns="65311" numCol="1" spcCol="0" rtlCol="0" fromWordArt="0" anchor="ctr" anchorCtr="0" forceAA="0" compatLnSpc="1">
            <a:prstTxWarp prst="textNoShape">
              <a:avLst/>
            </a:prstTxWarp>
            <a:noAutofit/>
          </a:bodyPr>
          <a:lstStyle/>
          <a:p>
            <a:pPr algn="ctr"/>
            <a:r>
              <a:rPr lang="en-US" dirty="0"/>
              <a:t> </a:t>
            </a:r>
          </a:p>
        </p:txBody>
      </p:sp>
      <p:sp>
        <p:nvSpPr>
          <p:cNvPr id="22" name="Picture Placeholder 3"/>
          <p:cNvSpPr>
            <a:spLocks noGrp="1"/>
          </p:cNvSpPr>
          <p:nvPr>
            <p:ph type="pic" sz="quarter" idx="15"/>
          </p:nvPr>
        </p:nvSpPr>
        <p:spPr>
          <a:xfrm>
            <a:off x="730874" y="2117164"/>
            <a:ext cx="7988022" cy="4401037"/>
          </a:xfrm>
          <a:prstGeom prst="rect">
            <a:avLst/>
          </a:prstGeom>
          <a:noFill/>
        </p:spPr>
        <p:txBody>
          <a:bodyPr/>
          <a:lstStyle/>
          <a:p>
            <a:endParaRPr lang="en-US" dirty="0"/>
          </a:p>
        </p:txBody>
      </p:sp>
      <p:sp>
        <p:nvSpPr>
          <p:cNvPr id="7" name="Text Placeholder 6"/>
          <p:cNvSpPr>
            <a:spLocks noGrp="1"/>
          </p:cNvSpPr>
          <p:nvPr>
            <p:ph type="body" sz="quarter" idx="16"/>
          </p:nvPr>
        </p:nvSpPr>
        <p:spPr>
          <a:xfrm>
            <a:off x="8889267" y="2117163"/>
            <a:ext cx="4897120" cy="4407678"/>
          </a:xfrm>
          <a:prstGeom prst="rect">
            <a:avLst/>
          </a:prstGeom>
        </p:spPr>
        <p:txBody>
          <a:bodyPr>
            <a:noAutofit/>
          </a:bodyPr>
          <a:lstStyle>
            <a:lvl1pPr marL="0" indent="0">
              <a:buFont typeface="Arial" pitchFamily="34" charset="0"/>
              <a:buNone/>
              <a:defRPr sz="2000"/>
            </a:lvl1pPr>
            <a:lvl2pPr marL="569913" indent="-315913">
              <a:buFont typeface="Arial" pitchFamily="34" charset="0"/>
              <a:buChar char="•"/>
              <a:tabLst/>
              <a:defRPr sz="2000"/>
            </a:lvl2pPr>
            <a:lvl3pPr marL="860425" indent="-255588">
              <a:buFont typeface="Arial" pitchFamily="34" charset="0"/>
              <a:buChar char="•"/>
              <a:defRPr sz="1800"/>
            </a:lvl3pPr>
            <a:lvl4pPr marL="1204913" indent="-268288" defTabSz="1474033">
              <a:tabLst/>
              <a:defRPr sz="1600"/>
            </a:lvl4pPr>
            <a:lvl5pPr marL="1632776" indent="-301611">
              <a:buFont typeface="Arial" pitchFamily="34" charset="0"/>
              <a:buChar cha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
        <p:nvSpPr>
          <p:cNvPr id="13" name="Text Placeholder 6"/>
          <p:cNvSpPr>
            <a:spLocks noGrp="1"/>
          </p:cNvSpPr>
          <p:nvPr>
            <p:ph type="body" sz="quarter" idx="17"/>
          </p:nvPr>
        </p:nvSpPr>
        <p:spPr>
          <a:xfrm>
            <a:off x="731520" y="1280160"/>
            <a:ext cx="13065760" cy="548640"/>
          </a:xfrm>
          <a:prstGeom prst="rect">
            <a:avLst/>
          </a:prstGeom>
        </p:spPr>
        <p:txBody>
          <a:bodyPr lIns="130622" anchor="t">
            <a:noAutofit/>
          </a:bodyPr>
          <a:lstStyle>
            <a:lvl1pPr marL="0" indent="0">
              <a:buNone/>
              <a:defRPr sz="2900">
                <a:solidFill>
                  <a:srgbClr val="7D7D7D"/>
                </a:solidFill>
              </a:defRPr>
            </a:lvl1pPr>
          </a:lstStyle>
          <a:p>
            <a:pPr lvl="0"/>
            <a:r>
              <a:rPr lang="en-US" dirty="0" smtClean="0"/>
              <a:t>Click to edit Master text styles</a:t>
            </a:r>
            <a:endParaRPr lang="en-US" dirty="0"/>
          </a:p>
        </p:txBody>
      </p:sp>
      <p:sp>
        <p:nvSpPr>
          <p:cNvPr id="14" name="Title 1"/>
          <p:cNvSpPr>
            <a:spLocks noGrp="1"/>
          </p:cNvSpPr>
          <p:nvPr>
            <p:ph type="title"/>
          </p:nvPr>
        </p:nvSpPr>
        <p:spPr bwMode="gray">
          <a:xfrm>
            <a:off x="731520" y="421006"/>
            <a:ext cx="12997181" cy="676274"/>
          </a:xfrm>
        </p:spPr>
        <p:txBody>
          <a:bodyPr/>
          <a:lstStyle/>
          <a:p>
            <a:r>
              <a:rPr lang="en-US" smtClean="0"/>
              <a:t>Click to edit Master title style</a:t>
            </a:r>
            <a:endParaRPr lang="en-US"/>
          </a:p>
        </p:txBody>
      </p:sp>
      <p:sp>
        <p:nvSpPr>
          <p:cNvPr id="12" name="Rectangle 11"/>
          <p:cNvSpPr/>
          <p:nvPr userDrawn="1"/>
        </p:nvSpPr>
        <p:spPr>
          <a:xfrm>
            <a:off x="0" y="2123642"/>
            <a:ext cx="288051" cy="4418237"/>
          </a:xfrm>
          <a:prstGeom prst="rect">
            <a:avLst/>
          </a:prstGeom>
          <a:solidFill>
            <a:srgbClr val="ED1933"/>
          </a:solidFill>
          <a:ln>
            <a:noFill/>
          </a:ln>
        </p:spPr>
        <p:style>
          <a:lnRef idx="2">
            <a:schemeClr val="accent1">
              <a:shade val="50000"/>
            </a:schemeClr>
          </a:lnRef>
          <a:fillRef idx="1">
            <a:schemeClr val="accent1"/>
          </a:fillRef>
          <a:effectRef idx="0">
            <a:schemeClr val="accent1"/>
          </a:effectRef>
          <a:fontRef idx="minor">
            <a:schemeClr val="lt1"/>
          </a:fontRef>
        </p:style>
        <p:txBody>
          <a:bodyPr lIns="130622" tIns="65311" rIns="130622" bIns="65311" rtlCol="0" anchor="ctr"/>
          <a:lstStyle/>
          <a:p>
            <a:pPr algn="ctr"/>
            <a:endParaRPr lang="en-US" dirty="0"/>
          </a:p>
        </p:txBody>
      </p:sp>
      <p:sp>
        <p:nvSpPr>
          <p:cNvPr id="11" name="Rectangle 26"/>
          <p:cNvSpPr>
            <a:spLocks noChangeArrowheads="1"/>
          </p:cNvSpPr>
          <p:nvPr userDrawn="1"/>
        </p:nvSpPr>
        <p:spPr bwMode="black">
          <a:xfrm>
            <a:off x="13167360" y="7699248"/>
            <a:ext cx="731520" cy="438912"/>
          </a:xfrm>
          <a:prstGeom prst="rect">
            <a:avLst/>
          </a:prstGeom>
          <a:noFill/>
        </p:spPr>
        <p:txBody>
          <a:bodyPr vert="horz" lIns="130622" tIns="65311" rIns="130622" bIns="65311" rtlCol="0" anchor="ctr"/>
          <a:lstStyle/>
          <a:p>
            <a:pPr marL="0" algn="r" defTabSz="1306220" rtl="0" eaLnBrk="1" latinLnBrk="0" hangingPunct="1">
              <a:spcBef>
                <a:spcPct val="0"/>
              </a:spcBef>
              <a:tabLst>
                <a:tab pos="659914" algn="l"/>
                <a:tab pos="6531102" algn="ctr"/>
                <a:tab pos="12087074" algn="r"/>
                <a:tab pos="12649475" algn="r"/>
              </a:tabLst>
              <a:defRPr/>
            </a:pPr>
            <a:fld id="{E46DE64C-7D15-458B-8CF1-EEE6A14FF4AB}" type="slidenum">
              <a:rPr lang="en-US" sz="1400" kern="1200">
                <a:solidFill>
                  <a:schemeClr val="bg2"/>
                </a:solidFill>
                <a:latin typeface="Arial" pitchFamily="34" charset="0"/>
                <a:ea typeface="+mn-ea"/>
                <a:cs typeface="Arial" pitchFamily="34" charset="0"/>
              </a:rPr>
              <a:pPr marL="0" algn="r" defTabSz="1306220" rtl="0" eaLnBrk="1" latinLnBrk="0" hangingPunct="1">
                <a:spcBef>
                  <a:spcPct val="0"/>
                </a:spcBef>
                <a:tabLst>
                  <a:tab pos="659914" algn="l"/>
                  <a:tab pos="6531102" algn="ctr"/>
                  <a:tab pos="12087074" algn="r"/>
                  <a:tab pos="12649475" algn="r"/>
                </a:tabLst>
                <a:defRPr/>
              </a:pPr>
              <a:t>‹#›</a:t>
            </a:fld>
            <a:endParaRPr lang="en-US" sz="1400" kern="1200" dirty="0">
              <a:solidFill>
                <a:schemeClr val="bg2"/>
              </a:solidFill>
              <a:latin typeface="Arial" pitchFamily="34" charset="0"/>
              <a:ea typeface="+mn-ea"/>
              <a:cs typeface="Arial" pitchFamily="34" charset="0"/>
            </a:endParaRPr>
          </a:p>
        </p:txBody>
      </p:sp>
      <p:pic>
        <p:nvPicPr>
          <p:cNvPr id="15" name="Grafik 8" descr="Logo_AGT_rgb_1mm.wmf"/>
          <p:cNvPicPr preferRelativeResize="0">
            <a:picLocks/>
          </p:cNvPicPr>
          <p:nvPr userDrawn="1"/>
        </p:nvPicPr>
        <p:blipFill>
          <a:blip r:embed="rId2" cstate="screen">
            <a:extLst>
              <a:ext uri="{28A0092B-C50C-407E-A947-70E740481C1C}">
                <a14:useLocalDpi xmlns:a14="http://schemas.microsoft.com/office/drawing/2010/main"/>
              </a:ext>
            </a:extLst>
          </a:blip>
          <a:stretch>
            <a:fillRect/>
          </a:stretch>
        </p:blipFill>
        <p:spPr>
          <a:xfrm>
            <a:off x="853440" y="7705682"/>
            <a:ext cx="1554480" cy="391764"/>
          </a:xfrm>
          <a:prstGeom prst="rect">
            <a:avLst/>
          </a:prstGeom>
        </p:spPr>
      </p:pic>
    </p:spTree>
    <p:extLst>
      <p:ext uri="{BB962C8B-B14F-4D97-AF65-F5344CB8AC3E}">
        <p14:creationId xmlns:p14="http://schemas.microsoft.com/office/powerpoint/2010/main" val="1756269366"/>
      </p:ext>
    </p:extLst>
  </p:cSld>
  <p:clrMapOvr>
    <a:masterClrMapping/>
  </p:clrMapOvr>
  <p:timing>
    <p:tnLst>
      <p:par>
        <p:cTn xmlns:p14="http://schemas.microsoft.com/office/powerpoint/2010/mai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Photo Strip + Text">
    <p:spTree>
      <p:nvGrpSpPr>
        <p:cNvPr id="1" name=""/>
        <p:cNvGrpSpPr/>
        <p:nvPr/>
      </p:nvGrpSpPr>
      <p:grpSpPr>
        <a:xfrm>
          <a:off x="0" y="0"/>
          <a:ext cx="0" cy="0"/>
          <a:chOff x="0" y="0"/>
          <a:chExt cx="0" cy="0"/>
        </a:xfrm>
      </p:grpSpPr>
      <p:sp>
        <p:nvSpPr>
          <p:cNvPr id="10" name="Rectangle 9"/>
          <p:cNvSpPr/>
          <p:nvPr userDrawn="1"/>
        </p:nvSpPr>
        <p:spPr>
          <a:xfrm>
            <a:off x="0" y="7624282"/>
            <a:ext cx="14630400" cy="605318"/>
          </a:xfrm>
          <a:prstGeom prst="rect">
            <a:avLst/>
          </a:prstGeom>
          <a:solidFill>
            <a:srgbClr val="EFE9E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0622" tIns="65311" rIns="130622" bIns="65311" numCol="1" spcCol="0" rtlCol="0" fromWordArt="0" anchor="ctr" anchorCtr="0" forceAA="0" compatLnSpc="1">
            <a:prstTxWarp prst="textNoShape">
              <a:avLst/>
            </a:prstTxWarp>
            <a:noAutofit/>
          </a:bodyPr>
          <a:lstStyle/>
          <a:p>
            <a:pPr algn="ctr"/>
            <a:r>
              <a:rPr lang="en-US" dirty="0"/>
              <a:t> </a:t>
            </a:r>
          </a:p>
        </p:txBody>
      </p:sp>
      <p:sp>
        <p:nvSpPr>
          <p:cNvPr id="19" name="Text Placeholder 6"/>
          <p:cNvSpPr>
            <a:spLocks noGrp="1"/>
          </p:cNvSpPr>
          <p:nvPr>
            <p:ph type="body" sz="quarter" idx="17"/>
          </p:nvPr>
        </p:nvSpPr>
        <p:spPr>
          <a:xfrm>
            <a:off x="731520" y="1280160"/>
            <a:ext cx="13065760" cy="548640"/>
          </a:xfrm>
          <a:prstGeom prst="rect">
            <a:avLst/>
          </a:prstGeom>
        </p:spPr>
        <p:txBody>
          <a:bodyPr lIns="130622" anchor="t">
            <a:noAutofit/>
          </a:bodyPr>
          <a:lstStyle>
            <a:lvl1pPr marL="0" indent="0">
              <a:buNone/>
              <a:defRPr sz="2900">
                <a:solidFill>
                  <a:srgbClr val="7D7D7D"/>
                </a:solidFill>
              </a:defRPr>
            </a:lvl1pPr>
          </a:lstStyle>
          <a:p>
            <a:pPr lvl="0"/>
            <a:r>
              <a:rPr lang="en-US" dirty="0" smtClean="0"/>
              <a:t>Click to edit Master text styles</a:t>
            </a:r>
            <a:endParaRPr lang="en-US" dirty="0"/>
          </a:p>
        </p:txBody>
      </p:sp>
      <p:sp>
        <p:nvSpPr>
          <p:cNvPr id="20" name="Title 1"/>
          <p:cNvSpPr>
            <a:spLocks noGrp="1"/>
          </p:cNvSpPr>
          <p:nvPr>
            <p:ph type="title"/>
          </p:nvPr>
        </p:nvSpPr>
        <p:spPr bwMode="gray">
          <a:xfrm>
            <a:off x="731520" y="421006"/>
            <a:ext cx="12997181" cy="676274"/>
          </a:xfrm>
        </p:spPr>
        <p:txBody>
          <a:bodyPr/>
          <a:lstStyle/>
          <a:p>
            <a:r>
              <a:rPr lang="en-US" dirty="0" smtClean="0"/>
              <a:t>Click to edit Master title style</a:t>
            </a:r>
            <a:endParaRPr lang="en-US" dirty="0"/>
          </a:p>
        </p:txBody>
      </p:sp>
      <p:sp>
        <p:nvSpPr>
          <p:cNvPr id="21" name="Rectangle 20"/>
          <p:cNvSpPr/>
          <p:nvPr userDrawn="1"/>
        </p:nvSpPr>
        <p:spPr>
          <a:xfrm>
            <a:off x="0" y="2242910"/>
            <a:ext cx="288051" cy="220277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0622" tIns="65311" rIns="130622" bIns="65311" rtlCol="0" anchor="ctr"/>
          <a:lstStyle/>
          <a:p>
            <a:pPr algn="ctr"/>
            <a:endParaRPr lang="en-US" dirty="0"/>
          </a:p>
        </p:txBody>
      </p:sp>
      <p:sp>
        <p:nvSpPr>
          <p:cNvPr id="22" name="Picture Placeholder 3"/>
          <p:cNvSpPr>
            <a:spLocks noGrp="1"/>
          </p:cNvSpPr>
          <p:nvPr>
            <p:ph type="pic" sz="quarter" idx="15"/>
          </p:nvPr>
        </p:nvSpPr>
        <p:spPr>
          <a:xfrm>
            <a:off x="730873" y="2236432"/>
            <a:ext cx="13080922" cy="2209254"/>
          </a:xfrm>
          <a:prstGeom prst="rect">
            <a:avLst/>
          </a:prstGeom>
          <a:noFill/>
        </p:spPr>
        <p:txBody>
          <a:bodyPr/>
          <a:lstStyle/>
          <a:p>
            <a:endParaRPr lang="en-US" dirty="0"/>
          </a:p>
        </p:txBody>
      </p:sp>
      <p:sp>
        <p:nvSpPr>
          <p:cNvPr id="13" name="Rectangle 26"/>
          <p:cNvSpPr>
            <a:spLocks noChangeArrowheads="1"/>
          </p:cNvSpPr>
          <p:nvPr userDrawn="1"/>
        </p:nvSpPr>
        <p:spPr bwMode="black">
          <a:xfrm>
            <a:off x="13167360" y="7699248"/>
            <a:ext cx="731520" cy="438912"/>
          </a:xfrm>
          <a:prstGeom prst="rect">
            <a:avLst/>
          </a:prstGeom>
          <a:noFill/>
        </p:spPr>
        <p:txBody>
          <a:bodyPr vert="horz" lIns="130622" tIns="65311" rIns="130622" bIns="65311" rtlCol="0" anchor="ctr"/>
          <a:lstStyle/>
          <a:p>
            <a:pPr marL="0" algn="r" defTabSz="1306220" rtl="0" eaLnBrk="1" latinLnBrk="0" hangingPunct="1">
              <a:spcBef>
                <a:spcPct val="0"/>
              </a:spcBef>
              <a:tabLst>
                <a:tab pos="659914" algn="l"/>
                <a:tab pos="6531102" algn="ctr"/>
                <a:tab pos="12087074" algn="r"/>
                <a:tab pos="12649475" algn="r"/>
              </a:tabLst>
              <a:defRPr/>
            </a:pPr>
            <a:fld id="{E46DE64C-7D15-458B-8CF1-EEE6A14FF4AB}" type="slidenum">
              <a:rPr lang="en-US" sz="1400" kern="1200">
                <a:solidFill>
                  <a:schemeClr val="bg2"/>
                </a:solidFill>
                <a:latin typeface="Arial" pitchFamily="34" charset="0"/>
                <a:ea typeface="+mn-ea"/>
                <a:cs typeface="Arial" pitchFamily="34" charset="0"/>
              </a:rPr>
              <a:pPr marL="0" algn="r" defTabSz="1306220" rtl="0" eaLnBrk="1" latinLnBrk="0" hangingPunct="1">
                <a:spcBef>
                  <a:spcPct val="0"/>
                </a:spcBef>
                <a:tabLst>
                  <a:tab pos="659914" algn="l"/>
                  <a:tab pos="6531102" algn="ctr"/>
                  <a:tab pos="12087074" algn="r"/>
                  <a:tab pos="12649475" algn="r"/>
                </a:tabLst>
                <a:defRPr/>
              </a:pPr>
              <a:t>‹#›</a:t>
            </a:fld>
            <a:endParaRPr lang="en-US" sz="1400" kern="1200" dirty="0">
              <a:solidFill>
                <a:schemeClr val="bg2"/>
              </a:solidFill>
              <a:latin typeface="Arial" pitchFamily="34" charset="0"/>
              <a:ea typeface="+mn-ea"/>
              <a:cs typeface="Arial" pitchFamily="34" charset="0"/>
            </a:endParaRPr>
          </a:p>
        </p:txBody>
      </p:sp>
      <p:sp>
        <p:nvSpPr>
          <p:cNvPr id="14" name="Content Placeholder 21"/>
          <p:cNvSpPr>
            <a:spLocks noGrp="1"/>
          </p:cNvSpPr>
          <p:nvPr>
            <p:ph sz="quarter" idx="21"/>
          </p:nvPr>
        </p:nvSpPr>
        <p:spPr>
          <a:xfrm>
            <a:off x="685880" y="4725292"/>
            <a:ext cx="13125914" cy="2591611"/>
          </a:xfrm>
        </p:spPr>
        <p:txBody>
          <a:bodyPr/>
          <a:lstStyle>
            <a:lvl1pPr marL="0" indent="0">
              <a:buFont typeface="Arial" pitchFamily="34" charset="0"/>
              <a:buNone/>
              <a:defRPr sz="2600"/>
            </a:lvl1pPr>
            <a:lvl2pPr>
              <a:defRPr sz="2400"/>
            </a:lvl2pPr>
            <a:lvl3pPr marL="1204913" indent="-288925">
              <a:defRPr sz="2200"/>
            </a:lvl3pPr>
            <a:lvl4pPr marL="1709738" indent="-268288">
              <a:defRPr sz="2000"/>
            </a:lvl4pPr>
            <a:lvl5pPr>
              <a:defRPr sz="15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pic>
        <p:nvPicPr>
          <p:cNvPr id="12" name="Grafik 8" descr="Logo_AGT_rgb_1mm.wmf"/>
          <p:cNvPicPr preferRelativeResize="0">
            <a:picLocks/>
          </p:cNvPicPr>
          <p:nvPr userDrawn="1"/>
        </p:nvPicPr>
        <p:blipFill>
          <a:blip r:embed="rId2" cstate="screen">
            <a:extLst>
              <a:ext uri="{28A0092B-C50C-407E-A947-70E740481C1C}">
                <a14:useLocalDpi xmlns:a14="http://schemas.microsoft.com/office/drawing/2010/main"/>
              </a:ext>
            </a:extLst>
          </a:blip>
          <a:stretch>
            <a:fillRect/>
          </a:stretch>
        </p:blipFill>
        <p:spPr>
          <a:xfrm>
            <a:off x="853440" y="7705682"/>
            <a:ext cx="1554480" cy="391764"/>
          </a:xfrm>
          <a:prstGeom prst="rect">
            <a:avLst/>
          </a:prstGeom>
        </p:spPr>
      </p:pic>
    </p:spTree>
    <p:extLst>
      <p:ext uri="{BB962C8B-B14F-4D97-AF65-F5344CB8AC3E}">
        <p14:creationId xmlns:p14="http://schemas.microsoft.com/office/powerpoint/2010/main" val="4026210603"/>
      </p:ext>
    </p:extLst>
  </p:cSld>
  <p:clrMapOvr>
    <a:masterClrMapping/>
  </p:clrMapOvr>
  <p:timing>
    <p:tnLst>
      <p:par>
        <p:cTn xmlns:p14="http://schemas.microsoft.com/office/powerpoint/2010/mai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Photo Strip + Text in 2 columns">
    <p:spTree>
      <p:nvGrpSpPr>
        <p:cNvPr id="1" name=""/>
        <p:cNvGrpSpPr/>
        <p:nvPr/>
      </p:nvGrpSpPr>
      <p:grpSpPr>
        <a:xfrm>
          <a:off x="0" y="0"/>
          <a:ext cx="0" cy="0"/>
          <a:chOff x="0" y="0"/>
          <a:chExt cx="0" cy="0"/>
        </a:xfrm>
      </p:grpSpPr>
      <p:sp>
        <p:nvSpPr>
          <p:cNvPr id="22" name="Content Placeholder 21"/>
          <p:cNvSpPr>
            <a:spLocks noGrp="1"/>
          </p:cNvSpPr>
          <p:nvPr>
            <p:ph sz="quarter" idx="21"/>
          </p:nvPr>
        </p:nvSpPr>
        <p:spPr>
          <a:xfrm>
            <a:off x="685881" y="4606024"/>
            <a:ext cx="6568440" cy="2591611"/>
          </a:xfrm>
        </p:spPr>
        <p:txBody>
          <a:bodyPr/>
          <a:lstStyle>
            <a:lvl1pPr marL="0" indent="0">
              <a:buFont typeface="Arial" pitchFamily="34" charset="0"/>
              <a:buNone/>
              <a:defRPr sz="2400"/>
            </a:lvl1pPr>
            <a:lvl2pPr>
              <a:defRPr sz="2000"/>
            </a:lvl2pPr>
            <a:lvl3pPr>
              <a:defRPr sz="1800"/>
            </a:lvl3pPr>
            <a:lvl4pPr>
              <a:defRPr sz="1600"/>
            </a:lvl4pPr>
            <a:lvl5pPr>
              <a:defRPr sz="15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
        <p:nvSpPr>
          <p:cNvPr id="23" name="Content Placeholder 21"/>
          <p:cNvSpPr>
            <a:spLocks noGrp="1"/>
          </p:cNvSpPr>
          <p:nvPr>
            <p:ph sz="quarter" idx="22"/>
          </p:nvPr>
        </p:nvSpPr>
        <p:spPr>
          <a:xfrm>
            <a:off x="7388785" y="4606024"/>
            <a:ext cx="6423010" cy="2591611"/>
          </a:xfrm>
        </p:spPr>
        <p:txBody>
          <a:bodyPr/>
          <a:lstStyle>
            <a:lvl1pPr marL="0" indent="0">
              <a:buFont typeface="Arial" pitchFamily="34" charset="0"/>
              <a:buNone/>
              <a:defRPr sz="2400"/>
            </a:lvl1pPr>
            <a:lvl2pPr>
              <a:defRPr sz="2000"/>
            </a:lvl2pPr>
            <a:lvl3pPr>
              <a:defRPr sz="1800"/>
            </a:lvl3pPr>
            <a:lvl4pPr>
              <a:defRPr sz="1600"/>
            </a:lvl4pPr>
            <a:lvl5pPr>
              <a:defRPr sz="15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
        <p:nvSpPr>
          <p:cNvPr id="10" name="Rectangle 9"/>
          <p:cNvSpPr/>
          <p:nvPr userDrawn="1"/>
        </p:nvSpPr>
        <p:spPr>
          <a:xfrm>
            <a:off x="0" y="7624282"/>
            <a:ext cx="14630400" cy="605318"/>
          </a:xfrm>
          <a:prstGeom prst="rect">
            <a:avLst/>
          </a:prstGeom>
          <a:solidFill>
            <a:srgbClr val="EFE9E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0622" tIns="65311" rIns="130622" bIns="65311" numCol="1" spcCol="0" rtlCol="0" fromWordArt="0" anchor="ctr" anchorCtr="0" forceAA="0" compatLnSpc="1">
            <a:prstTxWarp prst="textNoShape">
              <a:avLst/>
            </a:prstTxWarp>
            <a:noAutofit/>
          </a:bodyPr>
          <a:lstStyle/>
          <a:p>
            <a:pPr algn="ctr"/>
            <a:r>
              <a:rPr lang="en-US" dirty="0"/>
              <a:t> </a:t>
            </a:r>
          </a:p>
        </p:txBody>
      </p:sp>
      <p:sp>
        <p:nvSpPr>
          <p:cNvPr id="12" name="Text Placeholder 6"/>
          <p:cNvSpPr>
            <a:spLocks noGrp="1"/>
          </p:cNvSpPr>
          <p:nvPr>
            <p:ph type="body" sz="quarter" idx="17"/>
          </p:nvPr>
        </p:nvSpPr>
        <p:spPr>
          <a:xfrm>
            <a:off x="731520" y="1280160"/>
            <a:ext cx="13065760" cy="548640"/>
          </a:xfrm>
          <a:prstGeom prst="rect">
            <a:avLst/>
          </a:prstGeom>
        </p:spPr>
        <p:txBody>
          <a:bodyPr lIns="130622" anchor="t">
            <a:noAutofit/>
          </a:bodyPr>
          <a:lstStyle>
            <a:lvl1pPr marL="0" indent="0">
              <a:buNone/>
              <a:defRPr sz="2900">
                <a:solidFill>
                  <a:srgbClr val="7D7D7D"/>
                </a:solidFill>
              </a:defRPr>
            </a:lvl1pPr>
          </a:lstStyle>
          <a:p>
            <a:pPr lvl="0"/>
            <a:r>
              <a:rPr lang="en-US" dirty="0" smtClean="0"/>
              <a:t>Click to edit Master text styles</a:t>
            </a:r>
            <a:endParaRPr lang="en-US" dirty="0"/>
          </a:p>
        </p:txBody>
      </p:sp>
      <p:sp>
        <p:nvSpPr>
          <p:cNvPr id="19" name="Title 1"/>
          <p:cNvSpPr>
            <a:spLocks noGrp="1"/>
          </p:cNvSpPr>
          <p:nvPr>
            <p:ph type="title"/>
          </p:nvPr>
        </p:nvSpPr>
        <p:spPr bwMode="gray">
          <a:xfrm>
            <a:off x="731520" y="421006"/>
            <a:ext cx="12997181" cy="676274"/>
          </a:xfrm>
        </p:spPr>
        <p:txBody>
          <a:bodyPr/>
          <a:lstStyle/>
          <a:p>
            <a:r>
              <a:rPr lang="en-US" dirty="0" smtClean="0"/>
              <a:t>Click to edit Master title style</a:t>
            </a:r>
            <a:endParaRPr lang="en-US" dirty="0"/>
          </a:p>
        </p:txBody>
      </p:sp>
      <p:sp>
        <p:nvSpPr>
          <p:cNvPr id="16" name="Rectangle 15"/>
          <p:cNvSpPr/>
          <p:nvPr userDrawn="1"/>
        </p:nvSpPr>
        <p:spPr>
          <a:xfrm>
            <a:off x="0" y="2123642"/>
            <a:ext cx="288051" cy="2202776"/>
          </a:xfrm>
          <a:prstGeom prst="rect">
            <a:avLst/>
          </a:prstGeom>
          <a:solidFill>
            <a:srgbClr val="ED1933"/>
          </a:solidFill>
          <a:ln>
            <a:noFill/>
          </a:ln>
        </p:spPr>
        <p:style>
          <a:lnRef idx="2">
            <a:schemeClr val="accent1">
              <a:shade val="50000"/>
            </a:schemeClr>
          </a:lnRef>
          <a:fillRef idx="1">
            <a:schemeClr val="accent1"/>
          </a:fillRef>
          <a:effectRef idx="0">
            <a:schemeClr val="accent1"/>
          </a:effectRef>
          <a:fontRef idx="minor">
            <a:schemeClr val="lt1"/>
          </a:fontRef>
        </p:style>
        <p:txBody>
          <a:bodyPr lIns="130622" tIns="65311" rIns="130622" bIns="65311" rtlCol="0" anchor="ctr"/>
          <a:lstStyle/>
          <a:p>
            <a:pPr algn="ctr"/>
            <a:endParaRPr lang="en-US" dirty="0"/>
          </a:p>
        </p:txBody>
      </p:sp>
      <p:sp>
        <p:nvSpPr>
          <p:cNvPr id="20" name="Picture Placeholder 3"/>
          <p:cNvSpPr>
            <a:spLocks noGrp="1"/>
          </p:cNvSpPr>
          <p:nvPr>
            <p:ph type="pic" sz="quarter" idx="15"/>
          </p:nvPr>
        </p:nvSpPr>
        <p:spPr>
          <a:xfrm>
            <a:off x="730873" y="2117164"/>
            <a:ext cx="13063506" cy="2209254"/>
          </a:xfrm>
          <a:prstGeom prst="rect">
            <a:avLst/>
          </a:prstGeom>
          <a:noFill/>
        </p:spPr>
        <p:txBody>
          <a:bodyPr/>
          <a:lstStyle/>
          <a:p>
            <a:endParaRPr lang="en-US" dirty="0"/>
          </a:p>
        </p:txBody>
      </p:sp>
      <p:sp>
        <p:nvSpPr>
          <p:cNvPr id="13" name="Rectangle 26"/>
          <p:cNvSpPr>
            <a:spLocks noChangeArrowheads="1"/>
          </p:cNvSpPr>
          <p:nvPr userDrawn="1"/>
        </p:nvSpPr>
        <p:spPr bwMode="black">
          <a:xfrm>
            <a:off x="13167360" y="7699248"/>
            <a:ext cx="731520" cy="438912"/>
          </a:xfrm>
          <a:prstGeom prst="rect">
            <a:avLst/>
          </a:prstGeom>
          <a:noFill/>
        </p:spPr>
        <p:txBody>
          <a:bodyPr vert="horz" lIns="130622" tIns="65311" rIns="130622" bIns="65311" rtlCol="0" anchor="ctr"/>
          <a:lstStyle/>
          <a:p>
            <a:pPr marL="0" algn="r" defTabSz="1306220" rtl="0" eaLnBrk="1" latinLnBrk="0" hangingPunct="1">
              <a:spcBef>
                <a:spcPct val="0"/>
              </a:spcBef>
              <a:tabLst>
                <a:tab pos="659914" algn="l"/>
                <a:tab pos="6531102" algn="ctr"/>
                <a:tab pos="12087074" algn="r"/>
                <a:tab pos="12649475" algn="r"/>
              </a:tabLst>
              <a:defRPr/>
            </a:pPr>
            <a:fld id="{E46DE64C-7D15-458B-8CF1-EEE6A14FF4AB}" type="slidenum">
              <a:rPr lang="en-US" sz="1400" kern="1200">
                <a:solidFill>
                  <a:schemeClr val="bg2"/>
                </a:solidFill>
                <a:latin typeface="Arial" pitchFamily="34" charset="0"/>
                <a:ea typeface="+mn-ea"/>
                <a:cs typeface="Arial" pitchFamily="34" charset="0"/>
              </a:rPr>
              <a:pPr marL="0" algn="r" defTabSz="1306220" rtl="0" eaLnBrk="1" latinLnBrk="0" hangingPunct="1">
                <a:spcBef>
                  <a:spcPct val="0"/>
                </a:spcBef>
                <a:tabLst>
                  <a:tab pos="659914" algn="l"/>
                  <a:tab pos="6531102" algn="ctr"/>
                  <a:tab pos="12087074" algn="r"/>
                  <a:tab pos="12649475" algn="r"/>
                </a:tabLst>
                <a:defRPr/>
              </a:pPr>
              <a:t>‹#›</a:t>
            </a:fld>
            <a:endParaRPr lang="en-US" sz="1400" kern="1200" dirty="0">
              <a:solidFill>
                <a:schemeClr val="bg2"/>
              </a:solidFill>
              <a:latin typeface="Arial" pitchFamily="34" charset="0"/>
              <a:ea typeface="+mn-ea"/>
              <a:cs typeface="Arial" pitchFamily="34" charset="0"/>
            </a:endParaRPr>
          </a:p>
        </p:txBody>
      </p:sp>
      <p:pic>
        <p:nvPicPr>
          <p:cNvPr id="14" name="Grafik 8" descr="Logo_AGT_rgb_1mm.wmf"/>
          <p:cNvPicPr preferRelativeResize="0">
            <a:picLocks/>
          </p:cNvPicPr>
          <p:nvPr userDrawn="1"/>
        </p:nvPicPr>
        <p:blipFill>
          <a:blip r:embed="rId2" cstate="screen">
            <a:extLst>
              <a:ext uri="{28A0092B-C50C-407E-A947-70E740481C1C}">
                <a14:useLocalDpi xmlns:a14="http://schemas.microsoft.com/office/drawing/2010/main"/>
              </a:ext>
            </a:extLst>
          </a:blip>
          <a:stretch>
            <a:fillRect/>
          </a:stretch>
        </p:blipFill>
        <p:spPr>
          <a:xfrm>
            <a:off x="853440" y="7705682"/>
            <a:ext cx="1554480" cy="391764"/>
          </a:xfrm>
          <a:prstGeom prst="rect">
            <a:avLst/>
          </a:prstGeom>
        </p:spPr>
      </p:pic>
    </p:spTree>
    <p:extLst>
      <p:ext uri="{BB962C8B-B14F-4D97-AF65-F5344CB8AC3E}">
        <p14:creationId xmlns:p14="http://schemas.microsoft.com/office/powerpoint/2010/main" val="3133231621"/>
      </p:ext>
    </p:extLst>
  </p:cSld>
  <p:clrMapOvr>
    <a:masterClrMapping/>
  </p:clrMapOvr>
  <p:timing>
    <p:tnLst>
      <p:par>
        <p:cTn xmlns:p14="http://schemas.microsoft.com/office/powerpoint/2010/mai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Photos + Text - Vertical">
    <p:spTree>
      <p:nvGrpSpPr>
        <p:cNvPr id="1" name=""/>
        <p:cNvGrpSpPr/>
        <p:nvPr/>
      </p:nvGrpSpPr>
      <p:grpSpPr>
        <a:xfrm>
          <a:off x="0" y="0"/>
          <a:ext cx="0" cy="0"/>
          <a:chOff x="0" y="0"/>
          <a:chExt cx="0" cy="0"/>
        </a:xfrm>
      </p:grpSpPr>
      <p:sp>
        <p:nvSpPr>
          <p:cNvPr id="9" name="Rectangle 8"/>
          <p:cNvSpPr/>
          <p:nvPr userDrawn="1"/>
        </p:nvSpPr>
        <p:spPr>
          <a:xfrm>
            <a:off x="0" y="7624282"/>
            <a:ext cx="14630400" cy="605318"/>
          </a:xfrm>
          <a:prstGeom prst="rect">
            <a:avLst/>
          </a:prstGeom>
          <a:solidFill>
            <a:srgbClr val="EFE9E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0622" tIns="65311" rIns="130622" bIns="65311" numCol="1" spcCol="0" rtlCol="0" fromWordArt="0" anchor="ctr" anchorCtr="0" forceAA="0" compatLnSpc="1">
            <a:prstTxWarp prst="textNoShape">
              <a:avLst/>
            </a:prstTxWarp>
            <a:noAutofit/>
          </a:bodyPr>
          <a:lstStyle/>
          <a:p>
            <a:pPr algn="ctr"/>
            <a:r>
              <a:rPr lang="en-US" dirty="0"/>
              <a:t> </a:t>
            </a:r>
          </a:p>
        </p:txBody>
      </p:sp>
      <p:sp>
        <p:nvSpPr>
          <p:cNvPr id="8" name="Text Placeholder 2"/>
          <p:cNvSpPr>
            <a:spLocks noGrp="1"/>
          </p:cNvSpPr>
          <p:nvPr userDrawn="1">
            <p:ph type="body" idx="12"/>
          </p:nvPr>
        </p:nvSpPr>
        <p:spPr>
          <a:xfrm>
            <a:off x="728047" y="4576518"/>
            <a:ext cx="4237125" cy="731520"/>
          </a:xfrm>
          <a:prstGeom prst="rect">
            <a:avLst/>
          </a:prstGeom>
        </p:spPr>
        <p:txBody>
          <a:bodyPr anchor="t">
            <a:noAutofit/>
          </a:bodyPr>
          <a:lstStyle>
            <a:lvl1pPr marL="0" indent="0">
              <a:buNone/>
              <a:defRPr sz="2000" b="1">
                <a:solidFill>
                  <a:srgbClr val="ED1A3B"/>
                </a:solidFill>
                <a:latin typeface="Verdana" pitchFamily="34" charset="0"/>
                <a:ea typeface="Verdana" pitchFamily="34" charset="0"/>
                <a:cs typeface="Verdana" pitchFamily="34" charset="0"/>
              </a:defRPr>
            </a:lvl1pPr>
            <a:lvl2pPr marL="653110" indent="0">
              <a:buNone/>
              <a:defRPr sz="2900" b="1"/>
            </a:lvl2pPr>
            <a:lvl3pPr marL="1306220" indent="0">
              <a:buNone/>
              <a:defRPr sz="2600" b="1"/>
            </a:lvl3pPr>
            <a:lvl4pPr marL="1959331" indent="0">
              <a:buNone/>
              <a:defRPr sz="2300" b="1"/>
            </a:lvl4pPr>
            <a:lvl5pPr marL="2612441" indent="0">
              <a:buNone/>
              <a:defRPr sz="2300" b="1"/>
            </a:lvl5pPr>
            <a:lvl6pPr marL="3265551" indent="0">
              <a:buNone/>
              <a:defRPr sz="2300" b="1"/>
            </a:lvl6pPr>
            <a:lvl7pPr marL="3918661" indent="0">
              <a:buNone/>
              <a:defRPr sz="2300" b="1"/>
            </a:lvl7pPr>
            <a:lvl8pPr marL="4571771" indent="0">
              <a:buNone/>
              <a:defRPr sz="2300" b="1"/>
            </a:lvl8pPr>
            <a:lvl9pPr marL="5224882" indent="0">
              <a:buNone/>
              <a:defRPr sz="2300" b="1"/>
            </a:lvl9pPr>
          </a:lstStyle>
          <a:p>
            <a:pPr lvl="0"/>
            <a:r>
              <a:rPr lang="en-US" dirty="0" smtClean="0"/>
              <a:t>Click to edit Master text styles</a:t>
            </a:r>
          </a:p>
        </p:txBody>
      </p:sp>
      <p:sp>
        <p:nvSpPr>
          <p:cNvPr id="22" name="Picture Placeholder 3"/>
          <p:cNvSpPr>
            <a:spLocks noGrp="1"/>
          </p:cNvSpPr>
          <p:nvPr>
            <p:ph type="pic" sz="quarter" idx="18"/>
          </p:nvPr>
        </p:nvSpPr>
        <p:spPr>
          <a:xfrm>
            <a:off x="728047" y="2228875"/>
            <a:ext cx="4237125" cy="2201136"/>
          </a:xfrm>
          <a:prstGeom prst="rect">
            <a:avLst/>
          </a:prstGeom>
          <a:noFill/>
        </p:spPr>
        <p:txBody>
          <a:bodyPr/>
          <a:lstStyle>
            <a:lvl1pPr>
              <a:defRPr sz="2800"/>
            </a:lvl1pPr>
          </a:lstStyle>
          <a:p>
            <a:endParaRPr lang="en-US" dirty="0"/>
          </a:p>
        </p:txBody>
      </p:sp>
      <p:sp>
        <p:nvSpPr>
          <p:cNvPr id="46" name="Picture Placeholder 3"/>
          <p:cNvSpPr>
            <a:spLocks noGrp="1"/>
          </p:cNvSpPr>
          <p:nvPr>
            <p:ph type="pic" sz="quarter" idx="21"/>
          </p:nvPr>
        </p:nvSpPr>
        <p:spPr>
          <a:xfrm>
            <a:off x="5168798" y="2228875"/>
            <a:ext cx="4237125" cy="2201136"/>
          </a:xfrm>
          <a:prstGeom prst="rect">
            <a:avLst/>
          </a:prstGeom>
          <a:noFill/>
        </p:spPr>
        <p:txBody>
          <a:bodyPr/>
          <a:lstStyle>
            <a:lvl1pPr>
              <a:defRPr sz="2800"/>
            </a:lvl1pPr>
          </a:lstStyle>
          <a:p>
            <a:endParaRPr lang="en-US" dirty="0"/>
          </a:p>
        </p:txBody>
      </p:sp>
      <p:sp>
        <p:nvSpPr>
          <p:cNvPr id="50" name="Picture Placeholder 3"/>
          <p:cNvSpPr>
            <a:spLocks noGrp="1"/>
          </p:cNvSpPr>
          <p:nvPr>
            <p:ph type="pic" sz="quarter" idx="24"/>
          </p:nvPr>
        </p:nvSpPr>
        <p:spPr>
          <a:xfrm>
            <a:off x="9594486" y="2228875"/>
            <a:ext cx="4237125" cy="2201136"/>
          </a:xfrm>
          <a:prstGeom prst="rect">
            <a:avLst/>
          </a:prstGeom>
          <a:noFill/>
        </p:spPr>
        <p:txBody>
          <a:bodyPr/>
          <a:lstStyle>
            <a:lvl1pPr>
              <a:defRPr sz="2800"/>
            </a:lvl1pPr>
          </a:lstStyle>
          <a:p>
            <a:endParaRPr lang="en-US" dirty="0"/>
          </a:p>
        </p:txBody>
      </p:sp>
      <p:sp>
        <p:nvSpPr>
          <p:cNvPr id="18" name="Text Placeholder 6"/>
          <p:cNvSpPr>
            <a:spLocks noGrp="1"/>
          </p:cNvSpPr>
          <p:nvPr>
            <p:ph type="body" sz="quarter" idx="17"/>
          </p:nvPr>
        </p:nvSpPr>
        <p:spPr>
          <a:xfrm>
            <a:off x="731520" y="1280160"/>
            <a:ext cx="13065760" cy="548640"/>
          </a:xfrm>
          <a:prstGeom prst="rect">
            <a:avLst/>
          </a:prstGeom>
        </p:spPr>
        <p:txBody>
          <a:bodyPr lIns="130622" anchor="t">
            <a:noAutofit/>
          </a:bodyPr>
          <a:lstStyle>
            <a:lvl1pPr marL="0" indent="0">
              <a:buNone/>
              <a:defRPr sz="2900">
                <a:solidFill>
                  <a:srgbClr val="7D7D7D"/>
                </a:solidFill>
              </a:defRPr>
            </a:lvl1pPr>
          </a:lstStyle>
          <a:p>
            <a:pPr lvl="0"/>
            <a:r>
              <a:rPr lang="en-US" dirty="0" smtClean="0"/>
              <a:t>Click to edit Master text styles</a:t>
            </a:r>
            <a:endParaRPr lang="en-US" dirty="0"/>
          </a:p>
        </p:txBody>
      </p:sp>
      <p:sp>
        <p:nvSpPr>
          <p:cNvPr id="25" name="Title 1"/>
          <p:cNvSpPr>
            <a:spLocks noGrp="1"/>
          </p:cNvSpPr>
          <p:nvPr>
            <p:ph type="title"/>
          </p:nvPr>
        </p:nvSpPr>
        <p:spPr bwMode="gray">
          <a:xfrm>
            <a:off x="731520" y="421006"/>
            <a:ext cx="12997181" cy="676274"/>
          </a:xfrm>
        </p:spPr>
        <p:txBody>
          <a:bodyPr/>
          <a:lstStyle/>
          <a:p>
            <a:r>
              <a:rPr lang="en-US" dirty="0" smtClean="0"/>
              <a:t>Click to edit Master title style</a:t>
            </a:r>
            <a:endParaRPr lang="en-US" dirty="0"/>
          </a:p>
        </p:txBody>
      </p:sp>
      <p:sp>
        <p:nvSpPr>
          <p:cNvPr id="19" name="Text Placeholder 18"/>
          <p:cNvSpPr>
            <a:spLocks noGrp="1"/>
          </p:cNvSpPr>
          <p:nvPr>
            <p:ph type="body" sz="quarter" idx="27"/>
          </p:nvPr>
        </p:nvSpPr>
        <p:spPr>
          <a:xfrm>
            <a:off x="807559" y="5396377"/>
            <a:ext cx="4237125" cy="1884046"/>
          </a:xfrm>
        </p:spPr>
        <p:txBody>
          <a:bodyPr lIns="52249">
            <a:noAutofit/>
          </a:bodyPr>
          <a:lstStyle>
            <a:lvl1pPr marL="0" indent="0">
              <a:buClr>
                <a:schemeClr val="bg1"/>
              </a:buClr>
              <a:defRPr sz="1700" b="1">
                <a:solidFill>
                  <a:srgbClr val="464646"/>
                </a:solidFill>
              </a:defRPr>
            </a:lvl1pPr>
            <a:lvl2pPr marL="288004" indent="-213168">
              <a:buClr>
                <a:schemeClr val="accent1"/>
              </a:buClr>
              <a:defRPr sz="1700" b="0">
                <a:solidFill>
                  <a:srgbClr val="464646"/>
                </a:solidFill>
              </a:defRPr>
            </a:lvl2pPr>
            <a:lvl3pPr marL="288004" indent="-213168">
              <a:buClr>
                <a:schemeClr val="accent1"/>
              </a:buClr>
              <a:defRPr sz="1700" b="0">
                <a:solidFill>
                  <a:srgbClr val="464646"/>
                </a:solidFill>
              </a:defRPr>
            </a:lvl3pPr>
            <a:lvl4pPr marL="288004" indent="-213168">
              <a:buClr>
                <a:schemeClr val="accent1"/>
              </a:buClr>
              <a:defRPr sz="1700" b="0">
                <a:solidFill>
                  <a:srgbClr val="464646"/>
                </a:solidFill>
              </a:defRPr>
            </a:lvl4pPr>
            <a:lvl5pPr marL="288004" indent="-213168">
              <a:buClr>
                <a:srgbClr val="FF0000"/>
              </a:buClr>
              <a:defRPr sz="1700" b="0">
                <a:solidFill>
                  <a:srgbClr val="464646"/>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7" name="Text Placeholder 2"/>
          <p:cNvSpPr>
            <a:spLocks noGrp="1"/>
          </p:cNvSpPr>
          <p:nvPr>
            <p:ph type="body" idx="28"/>
          </p:nvPr>
        </p:nvSpPr>
        <p:spPr>
          <a:xfrm>
            <a:off x="5168798" y="4576518"/>
            <a:ext cx="4221915" cy="731520"/>
          </a:xfrm>
          <a:prstGeom prst="rect">
            <a:avLst/>
          </a:prstGeom>
        </p:spPr>
        <p:txBody>
          <a:bodyPr anchor="t">
            <a:noAutofit/>
          </a:bodyPr>
          <a:lstStyle>
            <a:lvl1pPr marL="0" indent="0">
              <a:buNone/>
              <a:defRPr sz="2000" b="1">
                <a:solidFill>
                  <a:srgbClr val="ED1A3B"/>
                </a:solidFill>
                <a:latin typeface="Verdana" pitchFamily="34" charset="0"/>
                <a:ea typeface="Verdana" pitchFamily="34" charset="0"/>
                <a:cs typeface="Verdana" pitchFamily="34" charset="0"/>
              </a:defRPr>
            </a:lvl1pPr>
            <a:lvl2pPr marL="653110" indent="0">
              <a:buNone/>
              <a:defRPr sz="2900" b="1"/>
            </a:lvl2pPr>
            <a:lvl3pPr marL="1306220" indent="0">
              <a:buNone/>
              <a:defRPr sz="2600" b="1"/>
            </a:lvl3pPr>
            <a:lvl4pPr marL="1959331" indent="0">
              <a:buNone/>
              <a:defRPr sz="2300" b="1"/>
            </a:lvl4pPr>
            <a:lvl5pPr marL="2612441" indent="0">
              <a:buNone/>
              <a:defRPr sz="2300" b="1"/>
            </a:lvl5pPr>
            <a:lvl6pPr marL="3265551" indent="0">
              <a:buNone/>
              <a:defRPr sz="2300" b="1"/>
            </a:lvl6pPr>
            <a:lvl7pPr marL="3918661" indent="0">
              <a:buNone/>
              <a:defRPr sz="2300" b="1"/>
            </a:lvl7pPr>
            <a:lvl8pPr marL="4571771" indent="0">
              <a:buNone/>
              <a:defRPr sz="2300" b="1"/>
            </a:lvl8pPr>
            <a:lvl9pPr marL="5224882" indent="0">
              <a:buNone/>
              <a:defRPr sz="2300" b="1"/>
            </a:lvl9pPr>
          </a:lstStyle>
          <a:p>
            <a:pPr lvl="0"/>
            <a:r>
              <a:rPr lang="en-US" dirty="0" smtClean="0"/>
              <a:t>Click to edit Master text styles</a:t>
            </a:r>
          </a:p>
        </p:txBody>
      </p:sp>
      <p:sp>
        <p:nvSpPr>
          <p:cNvPr id="23" name="Text Placeholder 2"/>
          <p:cNvSpPr>
            <a:spLocks noGrp="1"/>
          </p:cNvSpPr>
          <p:nvPr>
            <p:ph type="body" idx="30"/>
          </p:nvPr>
        </p:nvSpPr>
        <p:spPr>
          <a:xfrm>
            <a:off x="9594486" y="4576518"/>
            <a:ext cx="4237125" cy="731520"/>
          </a:xfrm>
          <a:prstGeom prst="rect">
            <a:avLst/>
          </a:prstGeom>
        </p:spPr>
        <p:txBody>
          <a:bodyPr anchor="t">
            <a:noAutofit/>
          </a:bodyPr>
          <a:lstStyle>
            <a:lvl1pPr marL="0" indent="0">
              <a:buNone/>
              <a:defRPr sz="2000" b="1">
                <a:solidFill>
                  <a:srgbClr val="ED1A3B"/>
                </a:solidFill>
                <a:latin typeface="Verdana" pitchFamily="34" charset="0"/>
                <a:ea typeface="Verdana" pitchFamily="34" charset="0"/>
                <a:cs typeface="Verdana" pitchFamily="34" charset="0"/>
              </a:defRPr>
            </a:lvl1pPr>
            <a:lvl2pPr marL="653110" indent="0">
              <a:buNone/>
              <a:defRPr sz="2900" b="1"/>
            </a:lvl2pPr>
            <a:lvl3pPr marL="1306220" indent="0">
              <a:buNone/>
              <a:defRPr sz="2600" b="1"/>
            </a:lvl3pPr>
            <a:lvl4pPr marL="1959331" indent="0">
              <a:buNone/>
              <a:defRPr sz="2300" b="1"/>
            </a:lvl4pPr>
            <a:lvl5pPr marL="2612441" indent="0">
              <a:buNone/>
              <a:defRPr sz="2300" b="1"/>
            </a:lvl5pPr>
            <a:lvl6pPr marL="3265551" indent="0">
              <a:buNone/>
              <a:defRPr sz="2300" b="1"/>
            </a:lvl6pPr>
            <a:lvl7pPr marL="3918661" indent="0">
              <a:buNone/>
              <a:defRPr sz="2300" b="1"/>
            </a:lvl7pPr>
            <a:lvl8pPr marL="4571771" indent="0">
              <a:buNone/>
              <a:defRPr sz="2300" b="1"/>
            </a:lvl8pPr>
            <a:lvl9pPr marL="5224882" indent="0">
              <a:buNone/>
              <a:defRPr sz="2300" b="1"/>
            </a:lvl9pPr>
          </a:lstStyle>
          <a:p>
            <a:pPr lvl="0"/>
            <a:r>
              <a:rPr lang="en-US" dirty="0" smtClean="0"/>
              <a:t>Click to edit Master text styles</a:t>
            </a:r>
          </a:p>
        </p:txBody>
      </p:sp>
      <p:sp>
        <p:nvSpPr>
          <p:cNvPr id="26" name="Rectangle 26"/>
          <p:cNvSpPr>
            <a:spLocks noChangeArrowheads="1"/>
          </p:cNvSpPr>
          <p:nvPr userDrawn="1"/>
        </p:nvSpPr>
        <p:spPr bwMode="black">
          <a:xfrm>
            <a:off x="13167360" y="7699248"/>
            <a:ext cx="731520" cy="438912"/>
          </a:xfrm>
          <a:prstGeom prst="rect">
            <a:avLst/>
          </a:prstGeom>
          <a:noFill/>
        </p:spPr>
        <p:txBody>
          <a:bodyPr vert="horz" lIns="130622" tIns="65311" rIns="130622" bIns="65311" rtlCol="0" anchor="ctr"/>
          <a:lstStyle/>
          <a:p>
            <a:pPr marL="0" algn="r" defTabSz="1306220" rtl="0" eaLnBrk="1" latinLnBrk="0" hangingPunct="1">
              <a:spcBef>
                <a:spcPct val="0"/>
              </a:spcBef>
              <a:tabLst>
                <a:tab pos="659914" algn="l"/>
                <a:tab pos="6531102" algn="ctr"/>
                <a:tab pos="12087074" algn="r"/>
                <a:tab pos="12649475" algn="r"/>
              </a:tabLst>
              <a:defRPr/>
            </a:pPr>
            <a:fld id="{E46DE64C-7D15-458B-8CF1-EEE6A14FF4AB}" type="slidenum">
              <a:rPr lang="en-US" sz="1400" kern="1200">
                <a:solidFill>
                  <a:schemeClr val="bg2"/>
                </a:solidFill>
                <a:latin typeface="Arial" pitchFamily="34" charset="0"/>
                <a:ea typeface="+mn-ea"/>
                <a:cs typeface="Arial" pitchFamily="34" charset="0"/>
              </a:rPr>
              <a:pPr marL="0" algn="r" defTabSz="1306220" rtl="0" eaLnBrk="1" latinLnBrk="0" hangingPunct="1">
                <a:spcBef>
                  <a:spcPct val="0"/>
                </a:spcBef>
                <a:tabLst>
                  <a:tab pos="659914" algn="l"/>
                  <a:tab pos="6531102" algn="ctr"/>
                  <a:tab pos="12087074" algn="r"/>
                  <a:tab pos="12649475" algn="r"/>
                </a:tabLst>
                <a:defRPr/>
              </a:pPr>
              <a:t>‹#›</a:t>
            </a:fld>
            <a:endParaRPr lang="en-US" sz="1400" kern="1200" dirty="0">
              <a:solidFill>
                <a:schemeClr val="bg2"/>
              </a:solidFill>
              <a:latin typeface="Arial" pitchFamily="34" charset="0"/>
              <a:ea typeface="+mn-ea"/>
              <a:cs typeface="Arial" pitchFamily="34" charset="0"/>
            </a:endParaRPr>
          </a:p>
        </p:txBody>
      </p:sp>
      <p:sp>
        <p:nvSpPr>
          <p:cNvPr id="30" name="Text Placeholder 18"/>
          <p:cNvSpPr>
            <a:spLocks noGrp="1"/>
          </p:cNvSpPr>
          <p:nvPr>
            <p:ph type="body" sz="quarter" idx="31"/>
          </p:nvPr>
        </p:nvSpPr>
        <p:spPr>
          <a:xfrm>
            <a:off x="5248310" y="5396377"/>
            <a:ext cx="4237125" cy="1884046"/>
          </a:xfrm>
        </p:spPr>
        <p:txBody>
          <a:bodyPr lIns="52249">
            <a:noAutofit/>
          </a:bodyPr>
          <a:lstStyle>
            <a:lvl1pPr marL="0" indent="0">
              <a:buClr>
                <a:schemeClr val="bg1"/>
              </a:buClr>
              <a:defRPr sz="1700" b="1">
                <a:solidFill>
                  <a:srgbClr val="464646"/>
                </a:solidFill>
              </a:defRPr>
            </a:lvl1pPr>
            <a:lvl2pPr marL="288004" indent="-213168">
              <a:buClr>
                <a:schemeClr val="accent1"/>
              </a:buClr>
              <a:defRPr sz="1700" b="0">
                <a:solidFill>
                  <a:srgbClr val="464646"/>
                </a:solidFill>
              </a:defRPr>
            </a:lvl2pPr>
            <a:lvl3pPr marL="288004" indent="-213168">
              <a:buClr>
                <a:schemeClr val="accent1"/>
              </a:buClr>
              <a:defRPr sz="1700" b="0">
                <a:solidFill>
                  <a:srgbClr val="464646"/>
                </a:solidFill>
              </a:defRPr>
            </a:lvl3pPr>
            <a:lvl4pPr marL="288004" indent="-213168">
              <a:buClr>
                <a:schemeClr val="accent1"/>
              </a:buClr>
              <a:defRPr sz="1700" b="0">
                <a:solidFill>
                  <a:srgbClr val="464646"/>
                </a:solidFill>
              </a:defRPr>
            </a:lvl4pPr>
            <a:lvl5pPr marL="288004" indent="-213168">
              <a:buClr>
                <a:srgbClr val="FF0000"/>
              </a:buClr>
              <a:defRPr sz="1700" b="0">
                <a:solidFill>
                  <a:srgbClr val="464646"/>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1" name="Text Placeholder 18"/>
          <p:cNvSpPr>
            <a:spLocks noGrp="1"/>
          </p:cNvSpPr>
          <p:nvPr>
            <p:ph type="body" sz="quarter" idx="32"/>
          </p:nvPr>
        </p:nvSpPr>
        <p:spPr>
          <a:xfrm>
            <a:off x="9673998" y="5396377"/>
            <a:ext cx="4237125" cy="1884046"/>
          </a:xfrm>
        </p:spPr>
        <p:txBody>
          <a:bodyPr lIns="52249">
            <a:noAutofit/>
          </a:bodyPr>
          <a:lstStyle>
            <a:lvl1pPr marL="0" indent="0">
              <a:buClr>
                <a:schemeClr val="bg1"/>
              </a:buClr>
              <a:defRPr sz="1700" b="1">
                <a:solidFill>
                  <a:srgbClr val="464646"/>
                </a:solidFill>
              </a:defRPr>
            </a:lvl1pPr>
            <a:lvl2pPr marL="288004" indent="-213168">
              <a:buClr>
                <a:schemeClr val="accent1"/>
              </a:buClr>
              <a:defRPr sz="1700" b="0">
                <a:solidFill>
                  <a:srgbClr val="464646"/>
                </a:solidFill>
              </a:defRPr>
            </a:lvl2pPr>
            <a:lvl3pPr marL="288004" indent="-213168">
              <a:buClr>
                <a:schemeClr val="accent1"/>
              </a:buClr>
              <a:defRPr sz="1700" b="0">
                <a:solidFill>
                  <a:srgbClr val="464646"/>
                </a:solidFill>
              </a:defRPr>
            </a:lvl3pPr>
            <a:lvl4pPr marL="288004" indent="-213168">
              <a:buClr>
                <a:schemeClr val="accent1"/>
              </a:buClr>
              <a:defRPr sz="1700" b="0">
                <a:solidFill>
                  <a:srgbClr val="464646"/>
                </a:solidFill>
              </a:defRPr>
            </a:lvl4pPr>
            <a:lvl5pPr marL="288004" indent="-213168">
              <a:buClr>
                <a:srgbClr val="FF0000"/>
              </a:buClr>
              <a:defRPr sz="1700" b="0">
                <a:solidFill>
                  <a:srgbClr val="464646"/>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1" name="Rectangle 20"/>
          <p:cNvSpPr/>
          <p:nvPr userDrawn="1"/>
        </p:nvSpPr>
        <p:spPr>
          <a:xfrm>
            <a:off x="0" y="2242910"/>
            <a:ext cx="288051" cy="2202776"/>
          </a:xfrm>
          <a:prstGeom prst="rect">
            <a:avLst/>
          </a:prstGeom>
          <a:solidFill>
            <a:srgbClr val="ED1933"/>
          </a:solidFill>
          <a:ln>
            <a:noFill/>
          </a:ln>
        </p:spPr>
        <p:style>
          <a:lnRef idx="2">
            <a:schemeClr val="accent1">
              <a:shade val="50000"/>
            </a:schemeClr>
          </a:lnRef>
          <a:fillRef idx="1">
            <a:schemeClr val="accent1"/>
          </a:fillRef>
          <a:effectRef idx="0">
            <a:schemeClr val="accent1"/>
          </a:effectRef>
          <a:fontRef idx="minor">
            <a:schemeClr val="lt1"/>
          </a:fontRef>
        </p:style>
        <p:txBody>
          <a:bodyPr lIns="130622" tIns="65311" rIns="130622" bIns="65311" rtlCol="0" anchor="ctr"/>
          <a:lstStyle/>
          <a:p>
            <a:pPr algn="ctr"/>
            <a:endParaRPr lang="en-US" dirty="0"/>
          </a:p>
        </p:txBody>
      </p:sp>
      <p:pic>
        <p:nvPicPr>
          <p:cNvPr id="20" name="Grafik 8" descr="Logo_AGT_rgb_1mm.wmf"/>
          <p:cNvPicPr preferRelativeResize="0">
            <a:picLocks/>
          </p:cNvPicPr>
          <p:nvPr userDrawn="1"/>
        </p:nvPicPr>
        <p:blipFill>
          <a:blip r:embed="rId2" cstate="screen">
            <a:extLst>
              <a:ext uri="{28A0092B-C50C-407E-A947-70E740481C1C}">
                <a14:useLocalDpi xmlns:a14="http://schemas.microsoft.com/office/drawing/2010/main"/>
              </a:ext>
            </a:extLst>
          </a:blip>
          <a:stretch>
            <a:fillRect/>
          </a:stretch>
        </p:blipFill>
        <p:spPr>
          <a:xfrm>
            <a:off x="853440" y="7705682"/>
            <a:ext cx="1554480" cy="391764"/>
          </a:xfrm>
          <a:prstGeom prst="rect">
            <a:avLst/>
          </a:prstGeom>
        </p:spPr>
      </p:pic>
    </p:spTree>
    <p:extLst>
      <p:ext uri="{BB962C8B-B14F-4D97-AF65-F5344CB8AC3E}">
        <p14:creationId xmlns:p14="http://schemas.microsoft.com/office/powerpoint/2010/main" val="3427035352"/>
      </p:ext>
    </p:extLst>
  </p:cSld>
  <p:clrMapOvr>
    <a:masterClrMapping/>
  </p:clrMapOvr>
  <p:timing>
    <p:tnLst>
      <p:par>
        <p:cTn xmlns:p14="http://schemas.microsoft.com/office/powerpoint/2010/mai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4 Photos + Text - Vertical">
    <p:spTree>
      <p:nvGrpSpPr>
        <p:cNvPr id="1" name=""/>
        <p:cNvGrpSpPr/>
        <p:nvPr/>
      </p:nvGrpSpPr>
      <p:grpSpPr>
        <a:xfrm>
          <a:off x="0" y="0"/>
          <a:ext cx="0" cy="0"/>
          <a:chOff x="0" y="0"/>
          <a:chExt cx="0" cy="0"/>
        </a:xfrm>
      </p:grpSpPr>
      <p:sp>
        <p:nvSpPr>
          <p:cNvPr id="9" name="Rectangle 8"/>
          <p:cNvSpPr/>
          <p:nvPr userDrawn="1"/>
        </p:nvSpPr>
        <p:spPr>
          <a:xfrm>
            <a:off x="0" y="7624282"/>
            <a:ext cx="14630400" cy="605318"/>
          </a:xfrm>
          <a:prstGeom prst="rect">
            <a:avLst/>
          </a:prstGeom>
          <a:solidFill>
            <a:srgbClr val="EFE9E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0622" tIns="65311" rIns="130622" bIns="65311" numCol="1" spcCol="0" rtlCol="0" fromWordArt="0" anchor="ctr" anchorCtr="0" forceAA="0" compatLnSpc="1">
            <a:prstTxWarp prst="textNoShape">
              <a:avLst/>
            </a:prstTxWarp>
            <a:noAutofit/>
          </a:bodyPr>
          <a:lstStyle/>
          <a:p>
            <a:pPr algn="ctr"/>
            <a:r>
              <a:rPr lang="en-US" dirty="0"/>
              <a:t> </a:t>
            </a:r>
          </a:p>
        </p:txBody>
      </p:sp>
      <p:sp>
        <p:nvSpPr>
          <p:cNvPr id="22" name="Picture Placeholder 3"/>
          <p:cNvSpPr>
            <a:spLocks noGrp="1"/>
          </p:cNvSpPr>
          <p:nvPr>
            <p:ph type="pic" sz="quarter" idx="18"/>
          </p:nvPr>
        </p:nvSpPr>
        <p:spPr>
          <a:xfrm>
            <a:off x="725425" y="2218632"/>
            <a:ext cx="3335533" cy="2227054"/>
          </a:xfrm>
          <a:prstGeom prst="rect">
            <a:avLst/>
          </a:prstGeom>
          <a:noFill/>
        </p:spPr>
        <p:txBody>
          <a:bodyPr>
            <a:normAutofit/>
          </a:bodyPr>
          <a:lstStyle>
            <a:lvl1pPr>
              <a:defRPr sz="2800"/>
            </a:lvl1pPr>
          </a:lstStyle>
          <a:p>
            <a:endParaRPr lang="en-US" dirty="0"/>
          </a:p>
        </p:txBody>
      </p:sp>
      <p:sp>
        <p:nvSpPr>
          <p:cNvPr id="44" name="Picture Placeholder 3"/>
          <p:cNvSpPr>
            <a:spLocks noGrp="1"/>
          </p:cNvSpPr>
          <p:nvPr>
            <p:ph type="pic" sz="quarter" idx="21"/>
          </p:nvPr>
        </p:nvSpPr>
        <p:spPr>
          <a:xfrm>
            <a:off x="4123184" y="2217624"/>
            <a:ext cx="3335533" cy="2227054"/>
          </a:xfrm>
          <a:prstGeom prst="rect">
            <a:avLst/>
          </a:prstGeom>
          <a:noFill/>
        </p:spPr>
        <p:txBody>
          <a:bodyPr>
            <a:normAutofit/>
          </a:bodyPr>
          <a:lstStyle>
            <a:lvl1pPr>
              <a:defRPr sz="2800"/>
            </a:lvl1pPr>
          </a:lstStyle>
          <a:p>
            <a:endParaRPr lang="en-US" dirty="0"/>
          </a:p>
        </p:txBody>
      </p:sp>
      <p:sp>
        <p:nvSpPr>
          <p:cNvPr id="51" name="Picture Placeholder 3"/>
          <p:cNvSpPr>
            <a:spLocks noGrp="1"/>
          </p:cNvSpPr>
          <p:nvPr>
            <p:ph type="pic" sz="quarter" idx="24"/>
          </p:nvPr>
        </p:nvSpPr>
        <p:spPr>
          <a:xfrm>
            <a:off x="7524786" y="2216792"/>
            <a:ext cx="3335533" cy="2227054"/>
          </a:xfrm>
          <a:prstGeom prst="rect">
            <a:avLst/>
          </a:prstGeom>
          <a:noFill/>
        </p:spPr>
        <p:txBody>
          <a:bodyPr>
            <a:normAutofit/>
          </a:bodyPr>
          <a:lstStyle>
            <a:lvl1pPr>
              <a:defRPr sz="2800"/>
            </a:lvl1pPr>
          </a:lstStyle>
          <a:p>
            <a:endParaRPr lang="en-US" dirty="0"/>
          </a:p>
        </p:txBody>
      </p:sp>
      <p:sp>
        <p:nvSpPr>
          <p:cNvPr id="55" name="Picture Placeholder 3"/>
          <p:cNvSpPr>
            <a:spLocks noGrp="1"/>
          </p:cNvSpPr>
          <p:nvPr>
            <p:ph type="pic" sz="quarter" idx="27"/>
          </p:nvPr>
        </p:nvSpPr>
        <p:spPr>
          <a:xfrm>
            <a:off x="10922544" y="2215784"/>
            <a:ext cx="3335533" cy="2227054"/>
          </a:xfrm>
          <a:prstGeom prst="rect">
            <a:avLst/>
          </a:prstGeom>
          <a:noFill/>
        </p:spPr>
        <p:txBody>
          <a:bodyPr>
            <a:normAutofit/>
          </a:bodyPr>
          <a:lstStyle>
            <a:lvl1pPr>
              <a:defRPr sz="2800"/>
            </a:lvl1pPr>
          </a:lstStyle>
          <a:p>
            <a:endParaRPr lang="en-US" dirty="0"/>
          </a:p>
        </p:txBody>
      </p:sp>
      <p:sp>
        <p:nvSpPr>
          <p:cNvPr id="19" name="Title 1"/>
          <p:cNvSpPr>
            <a:spLocks noGrp="1"/>
          </p:cNvSpPr>
          <p:nvPr>
            <p:ph type="title"/>
          </p:nvPr>
        </p:nvSpPr>
        <p:spPr bwMode="gray">
          <a:xfrm>
            <a:off x="731520" y="421006"/>
            <a:ext cx="12997181" cy="676274"/>
          </a:xfrm>
        </p:spPr>
        <p:txBody>
          <a:bodyPr/>
          <a:lstStyle/>
          <a:p>
            <a:r>
              <a:rPr lang="en-US" smtClean="0"/>
              <a:t>Click to edit Master title style</a:t>
            </a:r>
            <a:endParaRPr lang="en-US"/>
          </a:p>
        </p:txBody>
      </p:sp>
      <p:sp>
        <p:nvSpPr>
          <p:cNvPr id="24" name="Text Placeholder 2"/>
          <p:cNvSpPr>
            <a:spLocks noGrp="1"/>
          </p:cNvSpPr>
          <p:nvPr>
            <p:ph type="body" idx="12"/>
          </p:nvPr>
        </p:nvSpPr>
        <p:spPr>
          <a:xfrm>
            <a:off x="725426" y="4576518"/>
            <a:ext cx="3335731" cy="731520"/>
          </a:xfrm>
          <a:prstGeom prst="rect">
            <a:avLst/>
          </a:prstGeom>
        </p:spPr>
        <p:txBody>
          <a:bodyPr anchor="t">
            <a:noAutofit/>
          </a:bodyPr>
          <a:lstStyle>
            <a:lvl1pPr marL="0" indent="0">
              <a:buNone/>
              <a:defRPr sz="2000" b="1">
                <a:solidFill>
                  <a:srgbClr val="ED1A3B"/>
                </a:solidFill>
                <a:latin typeface="Verdana" pitchFamily="34" charset="0"/>
                <a:ea typeface="Verdana" pitchFamily="34" charset="0"/>
                <a:cs typeface="Verdana" pitchFamily="34" charset="0"/>
              </a:defRPr>
            </a:lvl1pPr>
            <a:lvl2pPr marL="653110" indent="0">
              <a:buNone/>
              <a:defRPr sz="2900" b="1"/>
            </a:lvl2pPr>
            <a:lvl3pPr marL="1306220" indent="0">
              <a:buNone/>
              <a:defRPr sz="2600" b="1"/>
            </a:lvl3pPr>
            <a:lvl4pPr marL="1959331" indent="0">
              <a:buNone/>
              <a:defRPr sz="2300" b="1"/>
            </a:lvl4pPr>
            <a:lvl5pPr marL="2612441" indent="0">
              <a:buNone/>
              <a:defRPr sz="2300" b="1"/>
            </a:lvl5pPr>
            <a:lvl6pPr marL="3265551" indent="0">
              <a:buNone/>
              <a:defRPr sz="2300" b="1"/>
            </a:lvl6pPr>
            <a:lvl7pPr marL="3918661" indent="0">
              <a:buNone/>
              <a:defRPr sz="2300" b="1"/>
            </a:lvl7pPr>
            <a:lvl8pPr marL="4571771" indent="0">
              <a:buNone/>
              <a:defRPr sz="2300" b="1"/>
            </a:lvl8pPr>
            <a:lvl9pPr marL="5224882" indent="0">
              <a:buNone/>
              <a:defRPr sz="2300" b="1"/>
            </a:lvl9pPr>
          </a:lstStyle>
          <a:p>
            <a:pPr lvl="0"/>
            <a:r>
              <a:rPr lang="en-US" dirty="0" smtClean="0"/>
              <a:t>Click to edit Master text styles</a:t>
            </a:r>
          </a:p>
        </p:txBody>
      </p:sp>
      <p:sp>
        <p:nvSpPr>
          <p:cNvPr id="26" name="Text Placeholder 2"/>
          <p:cNvSpPr>
            <a:spLocks noGrp="1"/>
          </p:cNvSpPr>
          <p:nvPr>
            <p:ph type="body" idx="29"/>
          </p:nvPr>
        </p:nvSpPr>
        <p:spPr>
          <a:xfrm>
            <a:off x="4123184" y="4576518"/>
            <a:ext cx="3335731" cy="731520"/>
          </a:xfrm>
          <a:prstGeom prst="rect">
            <a:avLst/>
          </a:prstGeom>
        </p:spPr>
        <p:txBody>
          <a:bodyPr anchor="t">
            <a:noAutofit/>
          </a:bodyPr>
          <a:lstStyle>
            <a:lvl1pPr marL="0" indent="0">
              <a:buNone/>
              <a:defRPr sz="2000" b="1">
                <a:solidFill>
                  <a:srgbClr val="ED1A3B"/>
                </a:solidFill>
                <a:latin typeface="Verdana" pitchFamily="34" charset="0"/>
                <a:ea typeface="Verdana" pitchFamily="34" charset="0"/>
                <a:cs typeface="Verdana" pitchFamily="34" charset="0"/>
              </a:defRPr>
            </a:lvl1pPr>
            <a:lvl2pPr marL="653110" indent="0">
              <a:buNone/>
              <a:defRPr sz="2900" b="1"/>
            </a:lvl2pPr>
            <a:lvl3pPr marL="1306220" indent="0">
              <a:buNone/>
              <a:defRPr sz="2600" b="1"/>
            </a:lvl3pPr>
            <a:lvl4pPr marL="1959331" indent="0">
              <a:buNone/>
              <a:defRPr sz="2300" b="1"/>
            </a:lvl4pPr>
            <a:lvl5pPr marL="2612441" indent="0">
              <a:buNone/>
              <a:defRPr sz="2300" b="1"/>
            </a:lvl5pPr>
            <a:lvl6pPr marL="3265551" indent="0">
              <a:buNone/>
              <a:defRPr sz="2300" b="1"/>
            </a:lvl6pPr>
            <a:lvl7pPr marL="3918661" indent="0">
              <a:buNone/>
              <a:defRPr sz="2300" b="1"/>
            </a:lvl7pPr>
            <a:lvl8pPr marL="4571771" indent="0">
              <a:buNone/>
              <a:defRPr sz="2300" b="1"/>
            </a:lvl8pPr>
            <a:lvl9pPr marL="5224882" indent="0">
              <a:buNone/>
              <a:defRPr sz="2300" b="1"/>
            </a:lvl9pPr>
          </a:lstStyle>
          <a:p>
            <a:pPr lvl="0"/>
            <a:r>
              <a:rPr lang="en-US" dirty="0" smtClean="0"/>
              <a:t>Click to edit Master text styles</a:t>
            </a:r>
          </a:p>
        </p:txBody>
      </p:sp>
      <p:sp>
        <p:nvSpPr>
          <p:cNvPr id="28" name="Text Placeholder 2"/>
          <p:cNvSpPr>
            <a:spLocks noGrp="1"/>
          </p:cNvSpPr>
          <p:nvPr>
            <p:ph type="body" idx="31"/>
          </p:nvPr>
        </p:nvSpPr>
        <p:spPr>
          <a:xfrm>
            <a:off x="7524786" y="4576518"/>
            <a:ext cx="3335731" cy="731520"/>
          </a:xfrm>
          <a:prstGeom prst="rect">
            <a:avLst/>
          </a:prstGeom>
        </p:spPr>
        <p:txBody>
          <a:bodyPr anchor="t">
            <a:noAutofit/>
          </a:bodyPr>
          <a:lstStyle>
            <a:lvl1pPr marL="0" indent="0">
              <a:buNone/>
              <a:defRPr sz="2000" b="1">
                <a:solidFill>
                  <a:srgbClr val="ED1A3B"/>
                </a:solidFill>
                <a:latin typeface="Verdana" pitchFamily="34" charset="0"/>
                <a:ea typeface="Verdana" pitchFamily="34" charset="0"/>
                <a:cs typeface="Verdana" pitchFamily="34" charset="0"/>
              </a:defRPr>
            </a:lvl1pPr>
            <a:lvl2pPr marL="653110" indent="0">
              <a:buNone/>
              <a:defRPr sz="2900" b="1"/>
            </a:lvl2pPr>
            <a:lvl3pPr marL="1306220" indent="0">
              <a:buNone/>
              <a:defRPr sz="2600" b="1"/>
            </a:lvl3pPr>
            <a:lvl4pPr marL="1959331" indent="0">
              <a:buNone/>
              <a:defRPr sz="2300" b="1"/>
            </a:lvl4pPr>
            <a:lvl5pPr marL="2612441" indent="0">
              <a:buNone/>
              <a:defRPr sz="2300" b="1"/>
            </a:lvl5pPr>
            <a:lvl6pPr marL="3265551" indent="0">
              <a:buNone/>
              <a:defRPr sz="2300" b="1"/>
            </a:lvl6pPr>
            <a:lvl7pPr marL="3918661" indent="0">
              <a:buNone/>
              <a:defRPr sz="2300" b="1"/>
            </a:lvl7pPr>
            <a:lvl8pPr marL="4571771" indent="0">
              <a:buNone/>
              <a:defRPr sz="2300" b="1"/>
            </a:lvl8pPr>
            <a:lvl9pPr marL="5224882" indent="0">
              <a:buNone/>
              <a:defRPr sz="2300" b="1"/>
            </a:lvl9pPr>
          </a:lstStyle>
          <a:p>
            <a:pPr lvl="0"/>
            <a:r>
              <a:rPr lang="en-US" dirty="0" smtClean="0"/>
              <a:t>Click to edit Master text styles</a:t>
            </a:r>
          </a:p>
        </p:txBody>
      </p:sp>
      <p:sp>
        <p:nvSpPr>
          <p:cNvPr id="30" name="Text Placeholder 2"/>
          <p:cNvSpPr>
            <a:spLocks noGrp="1"/>
          </p:cNvSpPr>
          <p:nvPr>
            <p:ph type="body" idx="33"/>
          </p:nvPr>
        </p:nvSpPr>
        <p:spPr>
          <a:xfrm>
            <a:off x="10922544" y="4576518"/>
            <a:ext cx="3335731" cy="731520"/>
          </a:xfrm>
          <a:prstGeom prst="rect">
            <a:avLst/>
          </a:prstGeom>
        </p:spPr>
        <p:txBody>
          <a:bodyPr anchor="t">
            <a:noAutofit/>
          </a:bodyPr>
          <a:lstStyle>
            <a:lvl1pPr marL="0" indent="0">
              <a:buNone/>
              <a:defRPr sz="2000" b="1">
                <a:solidFill>
                  <a:srgbClr val="ED1A3B"/>
                </a:solidFill>
                <a:latin typeface="Verdana" pitchFamily="34" charset="0"/>
                <a:ea typeface="Verdana" pitchFamily="34" charset="0"/>
                <a:cs typeface="Verdana" pitchFamily="34" charset="0"/>
              </a:defRPr>
            </a:lvl1pPr>
            <a:lvl2pPr marL="653110" indent="0">
              <a:buNone/>
              <a:defRPr sz="2900" b="1"/>
            </a:lvl2pPr>
            <a:lvl3pPr marL="1306220" indent="0">
              <a:buNone/>
              <a:defRPr sz="2600" b="1"/>
            </a:lvl3pPr>
            <a:lvl4pPr marL="1959331" indent="0">
              <a:buNone/>
              <a:defRPr sz="2300" b="1"/>
            </a:lvl4pPr>
            <a:lvl5pPr marL="2612441" indent="0">
              <a:buNone/>
              <a:defRPr sz="2300" b="1"/>
            </a:lvl5pPr>
            <a:lvl6pPr marL="3265551" indent="0">
              <a:buNone/>
              <a:defRPr sz="2300" b="1"/>
            </a:lvl6pPr>
            <a:lvl7pPr marL="3918661" indent="0">
              <a:buNone/>
              <a:defRPr sz="2300" b="1"/>
            </a:lvl7pPr>
            <a:lvl8pPr marL="4571771" indent="0">
              <a:buNone/>
              <a:defRPr sz="2300" b="1"/>
            </a:lvl8pPr>
            <a:lvl9pPr marL="5224882" indent="0">
              <a:buNone/>
              <a:defRPr sz="2300" b="1"/>
            </a:lvl9pPr>
          </a:lstStyle>
          <a:p>
            <a:pPr lvl="0"/>
            <a:r>
              <a:rPr lang="en-US" dirty="0" smtClean="0"/>
              <a:t>Click to edit Master text styles</a:t>
            </a:r>
          </a:p>
        </p:txBody>
      </p:sp>
      <p:sp>
        <p:nvSpPr>
          <p:cNvPr id="18" name="Rectangle 26"/>
          <p:cNvSpPr>
            <a:spLocks noChangeArrowheads="1"/>
          </p:cNvSpPr>
          <p:nvPr userDrawn="1"/>
        </p:nvSpPr>
        <p:spPr bwMode="black">
          <a:xfrm>
            <a:off x="13167360" y="7699248"/>
            <a:ext cx="731520" cy="438912"/>
          </a:xfrm>
          <a:prstGeom prst="rect">
            <a:avLst/>
          </a:prstGeom>
          <a:noFill/>
        </p:spPr>
        <p:txBody>
          <a:bodyPr vert="horz" lIns="130622" tIns="65311" rIns="130622" bIns="65311" rtlCol="0" anchor="ctr"/>
          <a:lstStyle/>
          <a:p>
            <a:pPr marL="0" algn="r" defTabSz="1306220" rtl="0" eaLnBrk="1" latinLnBrk="0" hangingPunct="1">
              <a:spcBef>
                <a:spcPct val="0"/>
              </a:spcBef>
              <a:tabLst>
                <a:tab pos="659914" algn="l"/>
                <a:tab pos="6531102" algn="ctr"/>
                <a:tab pos="12087074" algn="r"/>
                <a:tab pos="12649475" algn="r"/>
              </a:tabLst>
              <a:defRPr/>
            </a:pPr>
            <a:fld id="{E46DE64C-7D15-458B-8CF1-EEE6A14FF4AB}" type="slidenum">
              <a:rPr lang="en-US" sz="1400" kern="1200">
                <a:solidFill>
                  <a:schemeClr val="bg2"/>
                </a:solidFill>
                <a:latin typeface="Arial" pitchFamily="34" charset="0"/>
                <a:ea typeface="+mn-ea"/>
                <a:cs typeface="Arial" pitchFamily="34" charset="0"/>
              </a:rPr>
              <a:pPr marL="0" algn="r" defTabSz="1306220" rtl="0" eaLnBrk="1" latinLnBrk="0" hangingPunct="1">
                <a:spcBef>
                  <a:spcPct val="0"/>
                </a:spcBef>
                <a:tabLst>
                  <a:tab pos="659914" algn="l"/>
                  <a:tab pos="6531102" algn="ctr"/>
                  <a:tab pos="12087074" algn="r"/>
                  <a:tab pos="12649475" algn="r"/>
                </a:tabLst>
                <a:defRPr/>
              </a:pPr>
              <a:t>‹#›</a:t>
            </a:fld>
            <a:endParaRPr lang="en-US" sz="1400" kern="1200" dirty="0">
              <a:solidFill>
                <a:schemeClr val="bg2"/>
              </a:solidFill>
              <a:latin typeface="Arial" pitchFamily="34" charset="0"/>
              <a:ea typeface="+mn-ea"/>
              <a:cs typeface="Arial" pitchFamily="34" charset="0"/>
            </a:endParaRPr>
          </a:p>
        </p:txBody>
      </p:sp>
      <p:sp>
        <p:nvSpPr>
          <p:cNvPr id="23" name="Text Placeholder 18"/>
          <p:cNvSpPr>
            <a:spLocks noGrp="1"/>
          </p:cNvSpPr>
          <p:nvPr>
            <p:ph type="body" sz="quarter" idx="34"/>
          </p:nvPr>
        </p:nvSpPr>
        <p:spPr>
          <a:xfrm>
            <a:off x="785060" y="5396377"/>
            <a:ext cx="3335731" cy="1884046"/>
          </a:xfrm>
        </p:spPr>
        <p:txBody>
          <a:bodyPr lIns="52249">
            <a:noAutofit/>
          </a:bodyPr>
          <a:lstStyle>
            <a:lvl1pPr marL="0" indent="0">
              <a:buClr>
                <a:schemeClr val="bg1"/>
              </a:buClr>
              <a:defRPr sz="1700" b="1">
                <a:solidFill>
                  <a:srgbClr val="464646"/>
                </a:solidFill>
              </a:defRPr>
            </a:lvl1pPr>
            <a:lvl2pPr marL="288004" indent="-213168">
              <a:buClr>
                <a:schemeClr val="accent1"/>
              </a:buClr>
              <a:defRPr sz="1700" b="0">
                <a:solidFill>
                  <a:srgbClr val="464646"/>
                </a:solidFill>
              </a:defRPr>
            </a:lvl2pPr>
            <a:lvl3pPr marL="288004" indent="-213168">
              <a:buClr>
                <a:schemeClr val="accent1"/>
              </a:buClr>
              <a:defRPr sz="1700" b="0">
                <a:solidFill>
                  <a:srgbClr val="464646"/>
                </a:solidFill>
              </a:defRPr>
            </a:lvl3pPr>
            <a:lvl4pPr marL="288004" indent="-213168">
              <a:buClr>
                <a:schemeClr val="accent1"/>
              </a:buClr>
              <a:defRPr sz="1700" b="0">
                <a:solidFill>
                  <a:srgbClr val="464646"/>
                </a:solidFill>
              </a:defRPr>
            </a:lvl4pPr>
            <a:lvl5pPr marL="288004" indent="-213168">
              <a:buClr>
                <a:srgbClr val="FF0000"/>
              </a:buClr>
              <a:defRPr sz="1700" b="0">
                <a:solidFill>
                  <a:srgbClr val="464646"/>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3" name="Text Placeholder 18"/>
          <p:cNvSpPr>
            <a:spLocks noGrp="1"/>
          </p:cNvSpPr>
          <p:nvPr>
            <p:ph type="body" sz="quarter" idx="35"/>
          </p:nvPr>
        </p:nvSpPr>
        <p:spPr>
          <a:xfrm>
            <a:off x="4182818" y="5396377"/>
            <a:ext cx="3335731" cy="1884046"/>
          </a:xfrm>
        </p:spPr>
        <p:txBody>
          <a:bodyPr lIns="52249">
            <a:noAutofit/>
          </a:bodyPr>
          <a:lstStyle>
            <a:lvl1pPr marL="0" indent="0">
              <a:buClr>
                <a:schemeClr val="bg1"/>
              </a:buClr>
              <a:defRPr sz="1700" b="1">
                <a:solidFill>
                  <a:srgbClr val="464646"/>
                </a:solidFill>
              </a:defRPr>
            </a:lvl1pPr>
            <a:lvl2pPr marL="288004" indent="-213168">
              <a:buClr>
                <a:schemeClr val="accent1"/>
              </a:buClr>
              <a:defRPr sz="1700" b="0">
                <a:solidFill>
                  <a:srgbClr val="464646"/>
                </a:solidFill>
              </a:defRPr>
            </a:lvl2pPr>
            <a:lvl3pPr marL="288004" indent="-213168">
              <a:buClr>
                <a:schemeClr val="accent1"/>
              </a:buClr>
              <a:defRPr sz="1700" b="0">
                <a:solidFill>
                  <a:srgbClr val="464646"/>
                </a:solidFill>
              </a:defRPr>
            </a:lvl3pPr>
            <a:lvl4pPr marL="288004" indent="-213168">
              <a:buClr>
                <a:schemeClr val="accent1"/>
              </a:buClr>
              <a:defRPr sz="1700" b="0">
                <a:solidFill>
                  <a:srgbClr val="464646"/>
                </a:solidFill>
              </a:defRPr>
            </a:lvl4pPr>
            <a:lvl5pPr marL="288004" indent="-213168">
              <a:buClr>
                <a:srgbClr val="FF0000"/>
              </a:buClr>
              <a:defRPr sz="1700" b="0">
                <a:solidFill>
                  <a:srgbClr val="464646"/>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4" name="Text Placeholder 18"/>
          <p:cNvSpPr>
            <a:spLocks noGrp="1"/>
          </p:cNvSpPr>
          <p:nvPr>
            <p:ph type="body" sz="quarter" idx="36"/>
          </p:nvPr>
        </p:nvSpPr>
        <p:spPr>
          <a:xfrm>
            <a:off x="7584420" y="5396377"/>
            <a:ext cx="3335731" cy="1884046"/>
          </a:xfrm>
        </p:spPr>
        <p:txBody>
          <a:bodyPr lIns="52249">
            <a:noAutofit/>
          </a:bodyPr>
          <a:lstStyle>
            <a:lvl1pPr marL="0" indent="0">
              <a:buClr>
                <a:schemeClr val="bg1"/>
              </a:buClr>
              <a:defRPr sz="1700" b="1">
                <a:solidFill>
                  <a:srgbClr val="464646"/>
                </a:solidFill>
              </a:defRPr>
            </a:lvl1pPr>
            <a:lvl2pPr marL="288004" indent="-213168">
              <a:buClr>
                <a:schemeClr val="accent1"/>
              </a:buClr>
              <a:defRPr sz="1700" b="0">
                <a:solidFill>
                  <a:srgbClr val="464646"/>
                </a:solidFill>
              </a:defRPr>
            </a:lvl2pPr>
            <a:lvl3pPr marL="288004" indent="-213168">
              <a:buClr>
                <a:schemeClr val="accent1"/>
              </a:buClr>
              <a:defRPr sz="1700" b="0">
                <a:solidFill>
                  <a:srgbClr val="464646"/>
                </a:solidFill>
              </a:defRPr>
            </a:lvl3pPr>
            <a:lvl4pPr marL="288004" indent="-213168">
              <a:buClr>
                <a:schemeClr val="accent1"/>
              </a:buClr>
              <a:defRPr sz="1700" b="0">
                <a:solidFill>
                  <a:srgbClr val="464646"/>
                </a:solidFill>
              </a:defRPr>
            </a:lvl4pPr>
            <a:lvl5pPr marL="288004" indent="-213168">
              <a:buClr>
                <a:srgbClr val="FF0000"/>
              </a:buClr>
              <a:defRPr sz="1700" b="0">
                <a:solidFill>
                  <a:srgbClr val="464646"/>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5" name="Text Placeholder 18"/>
          <p:cNvSpPr>
            <a:spLocks noGrp="1"/>
          </p:cNvSpPr>
          <p:nvPr>
            <p:ph type="body" sz="quarter" idx="37"/>
          </p:nvPr>
        </p:nvSpPr>
        <p:spPr>
          <a:xfrm>
            <a:off x="10982178" y="5396377"/>
            <a:ext cx="3335731" cy="1884046"/>
          </a:xfrm>
        </p:spPr>
        <p:txBody>
          <a:bodyPr lIns="52249">
            <a:noAutofit/>
          </a:bodyPr>
          <a:lstStyle>
            <a:lvl1pPr marL="0" indent="0">
              <a:buClr>
                <a:schemeClr val="bg1"/>
              </a:buClr>
              <a:defRPr sz="1700" b="1">
                <a:solidFill>
                  <a:srgbClr val="464646"/>
                </a:solidFill>
              </a:defRPr>
            </a:lvl1pPr>
            <a:lvl2pPr marL="288004" indent="-213168">
              <a:buClr>
                <a:schemeClr val="accent1"/>
              </a:buClr>
              <a:defRPr sz="1700" b="0">
                <a:solidFill>
                  <a:srgbClr val="464646"/>
                </a:solidFill>
              </a:defRPr>
            </a:lvl2pPr>
            <a:lvl3pPr marL="288004" indent="-213168">
              <a:buClr>
                <a:schemeClr val="accent1"/>
              </a:buClr>
              <a:defRPr sz="1700" b="0">
                <a:solidFill>
                  <a:srgbClr val="464646"/>
                </a:solidFill>
              </a:defRPr>
            </a:lvl3pPr>
            <a:lvl4pPr marL="288004" indent="-213168">
              <a:buClr>
                <a:schemeClr val="accent1"/>
              </a:buClr>
              <a:defRPr sz="1700" b="0">
                <a:solidFill>
                  <a:srgbClr val="464646"/>
                </a:solidFill>
              </a:defRPr>
            </a:lvl4pPr>
            <a:lvl5pPr marL="288004" indent="-213168">
              <a:buClr>
                <a:srgbClr val="FF0000"/>
              </a:buClr>
              <a:defRPr sz="1700" b="0">
                <a:solidFill>
                  <a:srgbClr val="464646"/>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0" name="Rectangle 19"/>
          <p:cNvSpPr/>
          <p:nvPr userDrawn="1"/>
        </p:nvSpPr>
        <p:spPr>
          <a:xfrm>
            <a:off x="0" y="2242910"/>
            <a:ext cx="288051" cy="2202776"/>
          </a:xfrm>
          <a:prstGeom prst="rect">
            <a:avLst/>
          </a:prstGeom>
          <a:solidFill>
            <a:srgbClr val="ED1933"/>
          </a:solidFill>
          <a:ln>
            <a:noFill/>
          </a:ln>
        </p:spPr>
        <p:style>
          <a:lnRef idx="2">
            <a:schemeClr val="accent1">
              <a:shade val="50000"/>
            </a:schemeClr>
          </a:lnRef>
          <a:fillRef idx="1">
            <a:schemeClr val="accent1"/>
          </a:fillRef>
          <a:effectRef idx="0">
            <a:schemeClr val="accent1"/>
          </a:effectRef>
          <a:fontRef idx="minor">
            <a:schemeClr val="lt1"/>
          </a:fontRef>
        </p:style>
        <p:txBody>
          <a:bodyPr lIns="130622" tIns="65311" rIns="130622" bIns="65311" rtlCol="0" anchor="ctr"/>
          <a:lstStyle/>
          <a:p>
            <a:pPr algn="ctr"/>
            <a:endParaRPr lang="en-US" dirty="0"/>
          </a:p>
        </p:txBody>
      </p:sp>
      <p:pic>
        <p:nvPicPr>
          <p:cNvPr id="21" name="Grafik 8" descr="Logo_AGT_rgb_1mm.wmf"/>
          <p:cNvPicPr preferRelativeResize="0">
            <a:picLocks/>
          </p:cNvPicPr>
          <p:nvPr userDrawn="1"/>
        </p:nvPicPr>
        <p:blipFill>
          <a:blip r:embed="rId2" cstate="screen">
            <a:extLst>
              <a:ext uri="{28A0092B-C50C-407E-A947-70E740481C1C}">
                <a14:useLocalDpi xmlns:a14="http://schemas.microsoft.com/office/drawing/2010/main"/>
              </a:ext>
            </a:extLst>
          </a:blip>
          <a:stretch>
            <a:fillRect/>
          </a:stretch>
        </p:blipFill>
        <p:spPr>
          <a:xfrm>
            <a:off x="853440" y="7705682"/>
            <a:ext cx="1554480" cy="391764"/>
          </a:xfrm>
          <a:prstGeom prst="rect">
            <a:avLst/>
          </a:prstGeom>
        </p:spPr>
      </p:pic>
    </p:spTree>
    <p:extLst>
      <p:ext uri="{BB962C8B-B14F-4D97-AF65-F5344CB8AC3E}">
        <p14:creationId xmlns:p14="http://schemas.microsoft.com/office/powerpoint/2010/main" val="2544605321"/>
      </p:ext>
    </p:extLst>
  </p:cSld>
  <p:clrMapOvr>
    <a:masterClrMapping/>
  </p:clrMapOvr>
  <p:timing>
    <p:tnLst>
      <p:par>
        <p:cTn xmlns:p14="http://schemas.microsoft.com/office/powerpoint/2010/mai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 Photos + Text - Horizontal">
    <p:spTree>
      <p:nvGrpSpPr>
        <p:cNvPr id="1" name=""/>
        <p:cNvGrpSpPr/>
        <p:nvPr/>
      </p:nvGrpSpPr>
      <p:grpSpPr>
        <a:xfrm>
          <a:off x="0" y="0"/>
          <a:ext cx="0" cy="0"/>
          <a:chOff x="0" y="0"/>
          <a:chExt cx="0" cy="0"/>
        </a:xfrm>
      </p:grpSpPr>
      <p:sp>
        <p:nvSpPr>
          <p:cNvPr id="9" name="Rectangle 8"/>
          <p:cNvSpPr/>
          <p:nvPr userDrawn="1"/>
        </p:nvSpPr>
        <p:spPr>
          <a:xfrm>
            <a:off x="0" y="7648939"/>
            <a:ext cx="14630400" cy="605318"/>
          </a:xfrm>
          <a:prstGeom prst="rect">
            <a:avLst/>
          </a:prstGeom>
          <a:solidFill>
            <a:srgbClr val="EFE9E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0622" tIns="65311" rIns="130622" bIns="65311" numCol="1" spcCol="0" rtlCol="0" fromWordArt="0" anchor="ctr" anchorCtr="0" forceAA="0" compatLnSpc="1">
            <a:prstTxWarp prst="textNoShape">
              <a:avLst/>
            </a:prstTxWarp>
            <a:noAutofit/>
          </a:bodyPr>
          <a:lstStyle/>
          <a:p>
            <a:pPr algn="ctr"/>
            <a:r>
              <a:rPr lang="en-US" dirty="0"/>
              <a:t> </a:t>
            </a:r>
          </a:p>
        </p:txBody>
      </p:sp>
      <p:sp>
        <p:nvSpPr>
          <p:cNvPr id="22" name="Picture Placeholder 3"/>
          <p:cNvSpPr>
            <a:spLocks noGrp="1"/>
          </p:cNvSpPr>
          <p:nvPr>
            <p:ph type="pic" sz="quarter" idx="18"/>
          </p:nvPr>
        </p:nvSpPr>
        <p:spPr>
          <a:xfrm>
            <a:off x="731521" y="2241186"/>
            <a:ext cx="4537710" cy="2205557"/>
          </a:xfrm>
          <a:prstGeom prst="rect">
            <a:avLst/>
          </a:prstGeom>
          <a:noFill/>
        </p:spPr>
        <p:txBody>
          <a:bodyPr/>
          <a:lstStyle/>
          <a:p>
            <a:endParaRPr lang="en-US" dirty="0"/>
          </a:p>
        </p:txBody>
      </p:sp>
      <p:sp>
        <p:nvSpPr>
          <p:cNvPr id="12" name="Text Placeholder 6"/>
          <p:cNvSpPr>
            <a:spLocks noGrp="1"/>
          </p:cNvSpPr>
          <p:nvPr>
            <p:ph type="body" sz="quarter" idx="17"/>
          </p:nvPr>
        </p:nvSpPr>
        <p:spPr>
          <a:xfrm>
            <a:off x="731520" y="1280160"/>
            <a:ext cx="13065760" cy="548640"/>
          </a:xfrm>
          <a:prstGeom prst="rect">
            <a:avLst/>
          </a:prstGeom>
        </p:spPr>
        <p:txBody>
          <a:bodyPr lIns="130622" anchor="t">
            <a:noAutofit/>
          </a:bodyPr>
          <a:lstStyle>
            <a:lvl1pPr marL="0" indent="0">
              <a:buNone/>
              <a:defRPr sz="2900">
                <a:solidFill>
                  <a:srgbClr val="7D7D7D"/>
                </a:solidFill>
              </a:defRPr>
            </a:lvl1pPr>
          </a:lstStyle>
          <a:p>
            <a:pPr lvl="0"/>
            <a:r>
              <a:rPr lang="en-US" dirty="0" smtClean="0"/>
              <a:t>Click to edit Master text styles</a:t>
            </a:r>
            <a:endParaRPr lang="en-US" dirty="0"/>
          </a:p>
        </p:txBody>
      </p:sp>
      <p:sp>
        <p:nvSpPr>
          <p:cNvPr id="13" name="Title 1"/>
          <p:cNvSpPr>
            <a:spLocks noGrp="1"/>
          </p:cNvSpPr>
          <p:nvPr>
            <p:ph type="title"/>
          </p:nvPr>
        </p:nvSpPr>
        <p:spPr bwMode="gray">
          <a:xfrm>
            <a:off x="731520" y="421006"/>
            <a:ext cx="12997181" cy="676274"/>
          </a:xfrm>
        </p:spPr>
        <p:txBody>
          <a:bodyPr/>
          <a:lstStyle/>
          <a:p>
            <a:r>
              <a:rPr lang="en-US" smtClean="0"/>
              <a:t>Click to edit Master title style</a:t>
            </a:r>
            <a:endParaRPr lang="en-US"/>
          </a:p>
        </p:txBody>
      </p:sp>
      <p:sp>
        <p:nvSpPr>
          <p:cNvPr id="14" name="Rectangle 13"/>
          <p:cNvSpPr/>
          <p:nvPr userDrawn="1"/>
        </p:nvSpPr>
        <p:spPr>
          <a:xfrm>
            <a:off x="0" y="2242910"/>
            <a:ext cx="288051" cy="46514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0622" tIns="65311" rIns="130622" bIns="65311" rtlCol="0" anchor="ctr"/>
          <a:lstStyle/>
          <a:p>
            <a:pPr algn="ctr"/>
            <a:endParaRPr lang="en-US" dirty="0"/>
          </a:p>
        </p:txBody>
      </p:sp>
      <p:sp>
        <p:nvSpPr>
          <p:cNvPr id="17" name="Text Placeholder 6"/>
          <p:cNvSpPr>
            <a:spLocks noGrp="1"/>
          </p:cNvSpPr>
          <p:nvPr>
            <p:ph type="body" sz="quarter" idx="16"/>
          </p:nvPr>
        </p:nvSpPr>
        <p:spPr>
          <a:xfrm>
            <a:off x="5354144" y="2240711"/>
            <a:ext cx="8829245" cy="2211317"/>
          </a:xfrm>
          <a:prstGeom prst="rect">
            <a:avLst/>
          </a:prstGeom>
        </p:spPr>
        <p:txBody>
          <a:bodyPr>
            <a:noAutofit/>
          </a:bodyPr>
          <a:lstStyle>
            <a:lvl1pPr marL="0" indent="0">
              <a:buFont typeface="Arial" pitchFamily="34" charset="0"/>
              <a:buNone/>
              <a:defRPr sz="2000"/>
            </a:lvl1pPr>
            <a:lvl2pPr marL="730213" indent="-399123">
              <a:buFont typeface="Arial" pitchFamily="34" charset="0"/>
              <a:buChar char="•"/>
              <a:defRPr sz="2000"/>
            </a:lvl2pPr>
            <a:lvl3pPr marL="1056769" indent="-315217">
              <a:buFont typeface="Arial" pitchFamily="34" charset="0"/>
              <a:buChar char="•"/>
              <a:defRPr sz="1700"/>
            </a:lvl3pPr>
            <a:lvl4pPr marL="1476302" indent="-294807">
              <a:defRPr sz="1600"/>
            </a:lvl4pPr>
            <a:lvl5pPr marL="1802857" indent="-278933">
              <a:buFont typeface="Arial" pitchFamily="34" charset="0"/>
              <a:buChar char="•"/>
              <a:defRPr sz="14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0" name="Picture Placeholder 3"/>
          <p:cNvSpPr>
            <a:spLocks noGrp="1"/>
          </p:cNvSpPr>
          <p:nvPr>
            <p:ph type="pic" sz="quarter" idx="19"/>
          </p:nvPr>
        </p:nvSpPr>
        <p:spPr>
          <a:xfrm>
            <a:off x="731521" y="4678169"/>
            <a:ext cx="4537710" cy="2205557"/>
          </a:xfrm>
          <a:prstGeom prst="rect">
            <a:avLst/>
          </a:prstGeom>
          <a:noFill/>
        </p:spPr>
        <p:txBody>
          <a:bodyPr/>
          <a:lstStyle/>
          <a:p>
            <a:endParaRPr lang="en-US" dirty="0"/>
          </a:p>
        </p:txBody>
      </p:sp>
      <p:sp>
        <p:nvSpPr>
          <p:cNvPr id="15" name="Rectangle 26"/>
          <p:cNvSpPr>
            <a:spLocks noChangeArrowheads="1"/>
          </p:cNvSpPr>
          <p:nvPr userDrawn="1"/>
        </p:nvSpPr>
        <p:spPr bwMode="black">
          <a:xfrm>
            <a:off x="13167360" y="7699248"/>
            <a:ext cx="731520" cy="438912"/>
          </a:xfrm>
          <a:prstGeom prst="rect">
            <a:avLst/>
          </a:prstGeom>
          <a:noFill/>
        </p:spPr>
        <p:txBody>
          <a:bodyPr vert="horz" lIns="130622" tIns="65311" rIns="130622" bIns="65311" rtlCol="0" anchor="ctr"/>
          <a:lstStyle/>
          <a:p>
            <a:pPr marL="0" algn="r" defTabSz="1306220" rtl="0" eaLnBrk="1" latinLnBrk="0" hangingPunct="1">
              <a:spcBef>
                <a:spcPct val="0"/>
              </a:spcBef>
              <a:tabLst>
                <a:tab pos="659914" algn="l"/>
                <a:tab pos="6531102" algn="ctr"/>
                <a:tab pos="12087074" algn="r"/>
                <a:tab pos="12649475" algn="r"/>
              </a:tabLst>
              <a:defRPr/>
            </a:pPr>
            <a:fld id="{E46DE64C-7D15-458B-8CF1-EEE6A14FF4AB}" type="slidenum">
              <a:rPr lang="en-US" sz="1400" kern="1200">
                <a:solidFill>
                  <a:schemeClr val="bg2"/>
                </a:solidFill>
                <a:latin typeface="Arial" pitchFamily="34" charset="0"/>
                <a:ea typeface="+mn-ea"/>
                <a:cs typeface="Arial" pitchFamily="34" charset="0"/>
              </a:rPr>
              <a:pPr marL="0" algn="r" defTabSz="1306220" rtl="0" eaLnBrk="1" latinLnBrk="0" hangingPunct="1">
                <a:spcBef>
                  <a:spcPct val="0"/>
                </a:spcBef>
                <a:tabLst>
                  <a:tab pos="659914" algn="l"/>
                  <a:tab pos="6531102" algn="ctr"/>
                  <a:tab pos="12087074" algn="r"/>
                  <a:tab pos="12649475" algn="r"/>
                </a:tabLst>
                <a:defRPr/>
              </a:pPr>
              <a:t>‹#›</a:t>
            </a:fld>
            <a:endParaRPr lang="en-US" sz="1400" kern="1200" dirty="0">
              <a:solidFill>
                <a:schemeClr val="bg2"/>
              </a:solidFill>
              <a:latin typeface="Arial" pitchFamily="34" charset="0"/>
              <a:ea typeface="+mn-ea"/>
              <a:cs typeface="Arial" pitchFamily="34" charset="0"/>
            </a:endParaRPr>
          </a:p>
        </p:txBody>
      </p:sp>
      <p:sp>
        <p:nvSpPr>
          <p:cNvPr id="16" name="Text Placeholder 6"/>
          <p:cNvSpPr>
            <a:spLocks noGrp="1"/>
          </p:cNvSpPr>
          <p:nvPr>
            <p:ph type="body" sz="quarter" idx="20"/>
          </p:nvPr>
        </p:nvSpPr>
        <p:spPr>
          <a:xfrm>
            <a:off x="5357779" y="4667322"/>
            <a:ext cx="8829245" cy="2211317"/>
          </a:xfrm>
          <a:prstGeom prst="rect">
            <a:avLst/>
          </a:prstGeom>
        </p:spPr>
        <p:txBody>
          <a:bodyPr>
            <a:noAutofit/>
          </a:bodyPr>
          <a:lstStyle>
            <a:lvl1pPr marL="0" indent="0">
              <a:buFont typeface="Arial" pitchFamily="34" charset="0"/>
              <a:buNone/>
              <a:defRPr sz="2000"/>
            </a:lvl1pPr>
            <a:lvl2pPr marL="730213" indent="-399123">
              <a:buFont typeface="Arial" pitchFamily="34" charset="0"/>
              <a:buChar char="•"/>
              <a:defRPr sz="2000"/>
            </a:lvl2pPr>
            <a:lvl3pPr marL="1056769" indent="-315217">
              <a:buFont typeface="Arial" pitchFamily="34" charset="0"/>
              <a:buChar char="•"/>
              <a:defRPr sz="1700"/>
            </a:lvl3pPr>
            <a:lvl4pPr marL="1476302" indent="-294807">
              <a:defRPr sz="1600"/>
            </a:lvl4pPr>
            <a:lvl5pPr marL="1802857" indent="-278933">
              <a:buFont typeface="Arial" pitchFamily="34" charset="0"/>
              <a:buChar char="•"/>
              <a:defRPr sz="14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18" name="Grafik 8" descr="Logo_AGT_rgb_1mm.wmf"/>
          <p:cNvPicPr preferRelativeResize="0">
            <a:picLocks/>
          </p:cNvPicPr>
          <p:nvPr userDrawn="1"/>
        </p:nvPicPr>
        <p:blipFill>
          <a:blip r:embed="rId2" cstate="screen">
            <a:extLst>
              <a:ext uri="{28A0092B-C50C-407E-A947-70E740481C1C}">
                <a14:useLocalDpi xmlns:a14="http://schemas.microsoft.com/office/drawing/2010/main"/>
              </a:ext>
            </a:extLst>
          </a:blip>
          <a:stretch>
            <a:fillRect/>
          </a:stretch>
        </p:blipFill>
        <p:spPr>
          <a:xfrm>
            <a:off x="853440" y="7705682"/>
            <a:ext cx="1554480" cy="391764"/>
          </a:xfrm>
          <a:prstGeom prst="rect">
            <a:avLst/>
          </a:prstGeom>
        </p:spPr>
      </p:pic>
    </p:spTree>
    <p:extLst>
      <p:ext uri="{BB962C8B-B14F-4D97-AF65-F5344CB8AC3E}">
        <p14:creationId xmlns:p14="http://schemas.microsoft.com/office/powerpoint/2010/main" val="447693044"/>
      </p:ext>
    </p:extLst>
  </p:cSld>
  <p:clrMapOvr>
    <a:masterClrMapping/>
  </p:clrMapOvr>
  <p:timing>
    <p:tnLst>
      <p:par>
        <p:cTn xmlns:p14="http://schemas.microsoft.com/office/powerpoint/2010/mai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5 Photos + Text - Horizontal">
    <p:spTree>
      <p:nvGrpSpPr>
        <p:cNvPr id="1" name=""/>
        <p:cNvGrpSpPr/>
        <p:nvPr/>
      </p:nvGrpSpPr>
      <p:grpSpPr>
        <a:xfrm>
          <a:off x="0" y="0"/>
          <a:ext cx="0" cy="0"/>
          <a:chOff x="0" y="0"/>
          <a:chExt cx="0" cy="0"/>
        </a:xfrm>
      </p:grpSpPr>
      <p:sp>
        <p:nvSpPr>
          <p:cNvPr id="10" name="Rectangle 9"/>
          <p:cNvSpPr/>
          <p:nvPr userDrawn="1"/>
        </p:nvSpPr>
        <p:spPr>
          <a:xfrm>
            <a:off x="0" y="7624282"/>
            <a:ext cx="14630400" cy="605318"/>
          </a:xfrm>
          <a:prstGeom prst="rect">
            <a:avLst/>
          </a:prstGeom>
          <a:solidFill>
            <a:srgbClr val="EFE9E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0622" tIns="65311" rIns="130622" bIns="65311" numCol="1" spcCol="0" rtlCol="0" fromWordArt="0" anchor="ctr" anchorCtr="0" forceAA="0" compatLnSpc="1">
            <a:prstTxWarp prst="textNoShape">
              <a:avLst/>
            </a:prstTxWarp>
            <a:noAutofit/>
          </a:bodyPr>
          <a:lstStyle/>
          <a:p>
            <a:pPr algn="ctr"/>
            <a:r>
              <a:rPr lang="en-US" dirty="0"/>
              <a:t> </a:t>
            </a:r>
          </a:p>
        </p:txBody>
      </p:sp>
      <p:sp>
        <p:nvSpPr>
          <p:cNvPr id="28" name="Picture Placeholder 3"/>
          <p:cNvSpPr>
            <a:spLocks noGrp="1"/>
          </p:cNvSpPr>
          <p:nvPr>
            <p:ph type="pic" sz="quarter" idx="31"/>
          </p:nvPr>
        </p:nvSpPr>
        <p:spPr>
          <a:xfrm>
            <a:off x="731521" y="2239536"/>
            <a:ext cx="2430779" cy="922016"/>
          </a:xfrm>
          <a:prstGeom prst="rect">
            <a:avLst/>
          </a:prstGeom>
          <a:noFill/>
        </p:spPr>
        <p:txBody>
          <a:bodyPr wrap="square"/>
          <a:lstStyle>
            <a:lvl1pPr>
              <a:defRPr sz="2000"/>
            </a:lvl1pPr>
          </a:lstStyle>
          <a:p>
            <a:endParaRPr lang="en-US" dirty="0"/>
          </a:p>
        </p:txBody>
      </p:sp>
      <p:sp>
        <p:nvSpPr>
          <p:cNvPr id="33" name="Picture Placeholder 3"/>
          <p:cNvSpPr>
            <a:spLocks noGrp="1"/>
          </p:cNvSpPr>
          <p:nvPr>
            <p:ph type="pic" sz="quarter" idx="33"/>
          </p:nvPr>
        </p:nvSpPr>
        <p:spPr>
          <a:xfrm>
            <a:off x="731521" y="3228229"/>
            <a:ext cx="2430779" cy="922016"/>
          </a:xfrm>
          <a:prstGeom prst="rect">
            <a:avLst/>
          </a:prstGeom>
          <a:noFill/>
        </p:spPr>
        <p:txBody>
          <a:bodyPr/>
          <a:lstStyle>
            <a:lvl1pPr>
              <a:defRPr sz="2000"/>
            </a:lvl1pPr>
          </a:lstStyle>
          <a:p>
            <a:endParaRPr lang="en-US" dirty="0"/>
          </a:p>
        </p:txBody>
      </p:sp>
      <p:sp>
        <p:nvSpPr>
          <p:cNvPr id="37" name="Picture Placeholder 3"/>
          <p:cNvSpPr>
            <a:spLocks noGrp="1"/>
          </p:cNvSpPr>
          <p:nvPr>
            <p:ph type="pic" sz="quarter" idx="35"/>
          </p:nvPr>
        </p:nvSpPr>
        <p:spPr>
          <a:xfrm>
            <a:off x="731521" y="4234069"/>
            <a:ext cx="2430779" cy="922016"/>
          </a:xfrm>
          <a:prstGeom prst="rect">
            <a:avLst/>
          </a:prstGeom>
          <a:noFill/>
        </p:spPr>
        <p:txBody>
          <a:bodyPr/>
          <a:lstStyle>
            <a:lvl1pPr>
              <a:defRPr sz="2000"/>
            </a:lvl1pPr>
          </a:lstStyle>
          <a:p>
            <a:endParaRPr lang="en-US" dirty="0"/>
          </a:p>
        </p:txBody>
      </p:sp>
      <p:sp>
        <p:nvSpPr>
          <p:cNvPr id="41" name="Picture Placeholder 3"/>
          <p:cNvSpPr>
            <a:spLocks noGrp="1"/>
          </p:cNvSpPr>
          <p:nvPr>
            <p:ph type="pic" sz="quarter" idx="37"/>
          </p:nvPr>
        </p:nvSpPr>
        <p:spPr>
          <a:xfrm>
            <a:off x="731521" y="5239909"/>
            <a:ext cx="2430779" cy="922016"/>
          </a:xfrm>
          <a:prstGeom prst="rect">
            <a:avLst/>
          </a:prstGeom>
          <a:noFill/>
        </p:spPr>
        <p:txBody>
          <a:bodyPr/>
          <a:lstStyle>
            <a:lvl1pPr>
              <a:defRPr sz="2000"/>
            </a:lvl1pPr>
          </a:lstStyle>
          <a:p>
            <a:endParaRPr lang="en-US" dirty="0"/>
          </a:p>
        </p:txBody>
      </p:sp>
      <p:sp>
        <p:nvSpPr>
          <p:cNvPr id="45" name="Picture Placeholder 3"/>
          <p:cNvSpPr>
            <a:spLocks noGrp="1"/>
          </p:cNvSpPr>
          <p:nvPr>
            <p:ph type="pic" sz="quarter" idx="39"/>
          </p:nvPr>
        </p:nvSpPr>
        <p:spPr>
          <a:xfrm>
            <a:off x="731521" y="6245749"/>
            <a:ext cx="2430779" cy="922016"/>
          </a:xfrm>
          <a:prstGeom prst="rect">
            <a:avLst/>
          </a:prstGeom>
          <a:noFill/>
        </p:spPr>
        <p:txBody>
          <a:bodyPr/>
          <a:lstStyle>
            <a:lvl1pPr>
              <a:defRPr sz="2000"/>
            </a:lvl1pPr>
          </a:lstStyle>
          <a:p>
            <a:endParaRPr lang="en-US" dirty="0"/>
          </a:p>
        </p:txBody>
      </p:sp>
      <p:sp>
        <p:nvSpPr>
          <p:cNvPr id="31" name="Text Placeholder 13"/>
          <p:cNvSpPr>
            <a:spLocks noGrp="1"/>
          </p:cNvSpPr>
          <p:nvPr>
            <p:ph type="body" sz="quarter" idx="22"/>
          </p:nvPr>
        </p:nvSpPr>
        <p:spPr>
          <a:xfrm>
            <a:off x="3284220" y="2239534"/>
            <a:ext cx="10513061" cy="927926"/>
          </a:xfrm>
          <a:prstGeom prst="rect">
            <a:avLst/>
          </a:prstGeom>
        </p:spPr>
        <p:txBody>
          <a:bodyPr/>
          <a:lstStyle>
            <a:lvl1pPr marL="0" indent="0">
              <a:buFont typeface="Arial" pitchFamily="34" charset="0"/>
              <a:buNone/>
              <a:defRPr sz="2000">
                <a:solidFill>
                  <a:srgbClr val="ED1A3B"/>
                </a:solidFill>
              </a:defRPr>
            </a:lvl1pPr>
            <a:lvl2pPr marL="396875" indent="-230188">
              <a:buFont typeface="Arial" pitchFamily="34" charset="0"/>
              <a:buChar char="•"/>
              <a:defRPr sz="1700">
                <a:solidFill>
                  <a:srgbClr val="464646"/>
                </a:solidFill>
              </a:defRPr>
            </a:lvl2pPr>
            <a:lvl3pPr>
              <a:defRPr sz="1700">
                <a:solidFill>
                  <a:srgbClr val="7D7D7D"/>
                </a:solidFill>
              </a:defRPr>
            </a:lvl3pPr>
            <a:lvl4pPr>
              <a:defRPr sz="1700">
                <a:solidFill>
                  <a:srgbClr val="7D7D7D"/>
                </a:solidFill>
              </a:defRPr>
            </a:lvl4pPr>
            <a:lvl5pPr>
              <a:defRPr sz="1700">
                <a:solidFill>
                  <a:srgbClr val="7D7D7D"/>
                </a:solidFill>
              </a:defRPr>
            </a:lvl5pPr>
          </a:lstStyle>
          <a:p>
            <a:pPr lvl="0"/>
            <a:r>
              <a:rPr lang="en-US" dirty="0" smtClean="0"/>
              <a:t>Click to edit Master text styles</a:t>
            </a:r>
          </a:p>
          <a:p>
            <a:pPr lvl="1"/>
            <a:r>
              <a:rPr lang="en-US" dirty="0" smtClean="0"/>
              <a:t>Second level</a:t>
            </a:r>
            <a:endParaRPr lang="en-US" dirty="0"/>
          </a:p>
        </p:txBody>
      </p:sp>
      <p:sp>
        <p:nvSpPr>
          <p:cNvPr id="18" name="Text Placeholder 6"/>
          <p:cNvSpPr>
            <a:spLocks noGrp="1"/>
          </p:cNvSpPr>
          <p:nvPr>
            <p:ph type="body" sz="quarter" idx="17"/>
          </p:nvPr>
        </p:nvSpPr>
        <p:spPr>
          <a:xfrm>
            <a:off x="731520" y="1280160"/>
            <a:ext cx="13065760" cy="548640"/>
          </a:xfrm>
          <a:prstGeom prst="rect">
            <a:avLst/>
          </a:prstGeom>
        </p:spPr>
        <p:txBody>
          <a:bodyPr lIns="130622" anchor="t">
            <a:noAutofit/>
          </a:bodyPr>
          <a:lstStyle>
            <a:lvl1pPr marL="0" indent="0">
              <a:buNone/>
              <a:defRPr sz="2900">
                <a:solidFill>
                  <a:srgbClr val="7D7D7D"/>
                </a:solidFill>
              </a:defRPr>
            </a:lvl1pPr>
          </a:lstStyle>
          <a:p>
            <a:pPr lvl="0"/>
            <a:r>
              <a:rPr lang="en-US" dirty="0" smtClean="0"/>
              <a:t>Click to edit Master text styles</a:t>
            </a:r>
            <a:endParaRPr lang="en-US" dirty="0"/>
          </a:p>
        </p:txBody>
      </p:sp>
      <p:sp>
        <p:nvSpPr>
          <p:cNvPr id="19" name="Title 1"/>
          <p:cNvSpPr>
            <a:spLocks noGrp="1"/>
          </p:cNvSpPr>
          <p:nvPr>
            <p:ph type="title"/>
          </p:nvPr>
        </p:nvSpPr>
        <p:spPr bwMode="gray">
          <a:xfrm>
            <a:off x="731520" y="421006"/>
            <a:ext cx="12997181" cy="676274"/>
          </a:xfrm>
        </p:spPr>
        <p:txBody>
          <a:bodyPr/>
          <a:lstStyle/>
          <a:p>
            <a:r>
              <a:rPr lang="en-US" dirty="0" smtClean="0"/>
              <a:t>Click to edit Master title style</a:t>
            </a:r>
            <a:endParaRPr lang="en-US" dirty="0"/>
          </a:p>
        </p:txBody>
      </p:sp>
      <p:sp>
        <p:nvSpPr>
          <p:cNvPr id="20" name="Rectangle 19"/>
          <p:cNvSpPr/>
          <p:nvPr userDrawn="1"/>
        </p:nvSpPr>
        <p:spPr>
          <a:xfrm>
            <a:off x="0" y="2242910"/>
            <a:ext cx="288051" cy="49303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0622" tIns="65311" rIns="130622" bIns="65311" rtlCol="0" anchor="ctr"/>
          <a:lstStyle/>
          <a:p>
            <a:pPr algn="ctr"/>
            <a:endParaRPr lang="en-US" dirty="0"/>
          </a:p>
        </p:txBody>
      </p:sp>
      <p:sp>
        <p:nvSpPr>
          <p:cNvPr id="22" name="Rectangle 26"/>
          <p:cNvSpPr>
            <a:spLocks noChangeArrowheads="1"/>
          </p:cNvSpPr>
          <p:nvPr userDrawn="1"/>
        </p:nvSpPr>
        <p:spPr bwMode="black">
          <a:xfrm>
            <a:off x="13167360" y="7699248"/>
            <a:ext cx="731520" cy="438912"/>
          </a:xfrm>
          <a:prstGeom prst="rect">
            <a:avLst/>
          </a:prstGeom>
          <a:noFill/>
        </p:spPr>
        <p:txBody>
          <a:bodyPr vert="horz" lIns="130622" tIns="65311" rIns="130622" bIns="65311" rtlCol="0" anchor="ctr"/>
          <a:lstStyle/>
          <a:p>
            <a:pPr marL="0" algn="r" defTabSz="1306220" rtl="0" eaLnBrk="1" latinLnBrk="0" hangingPunct="1">
              <a:spcBef>
                <a:spcPct val="0"/>
              </a:spcBef>
              <a:tabLst>
                <a:tab pos="659914" algn="l"/>
                <a:tab pos="6531102" algn="ctr"/>
                <a:tab pos="12087074" algn="r"/>
                <a:tab pos="12649475" algn="r"/>
              </a:tabLst>
              <a:defRPr/>
            </a:pPr>
            <a:fld id="{E46DE64C-7D15-458B-8CF1-EEE6A14FF4AB}" type="slidenum">
              <a:rPr lang="en-US" sz="1400" kern="1200">
                <a:solidFill>
                  <a:schemeClr val="bg2"/>
                </a:solidFill>
                <a:latin typeface="Arial" pitchFamily="34" charset="0"/>
                <a:ea typeface="+mn-ea"/>
                <a:cs typeface="Arial" pitchFamily="34" charset="0"/>
              </a:rPr>
              <a:pPr marL="0" algn="r" defTabSz="1306220" rtl="0" eaLnBrk="1" latinLnBrk="0" hangingPunct="1">
                <a:spcBef>
                  <a:spcPct val="0"/>
                </a:spcBef>
                <a:tabLst>
                  <a:tab pos="659914" algn="l"/>
                  <a:tab pos="6531102" algn="ctr"/>
                  <a:tab pos="12087074" algn="r"/>
                  <a:tab pos="12649475" algn="r"/>
                </a:tabLst>
                <a:defRPr/>
              </a:pPr>
              <a:t>‹#›</a:t>
            </a:fld>
            <a:endParaRPr lang="en-US" sz="1400" kern="1200" dirty="0">
              <a:solidFill>
                <a:schemeClr val="bg2"/>
              </a:solidFill>
              <a:latin typeface="Arial" pitchFamily="34" charset="0"/>
              <a:ea typeface="+mn-ea"/>
              <a:cs typeface="Arial" pitchFamily="34" charset="0"/>
            </a:endParaRPr>
          </a:p>
        </p:txBody>
      </p:sp>
      <p:sp>
        <p:nvSpPr>
          <p:cNvPr id="25" name="Text Placeholder 13"/>
          <p:cNvSpPr>
            <a:spLocks noGrp="1"/>
          </p:cNvSpPr>
          <p:nvPr>
            <p:ph type="body" sz="quarter" idx="44"/>
          </p:nvPr>
        </p:nvSpPr>
        <p:spPr>
          <a:xfrm>
            <a:off x="3284220" y="3228228"/>
            <a:ext cx="10513061" cy="927926"/>
          </a:xfrm>
          <a:prstGeom prst="rect">
            <a:avLst/>
          </a:prstGeom>
        </p:spPr>
        <p:txBody>
          <a:bodyPr/>
          <a:lstStyle>
            <a:lvl1pPr marL="0" indent="0">
              <a:buFont typeface="Arial" pitchFamily="34" charset="0"/>
              <a:buNone/>
              <a:defRPr sz="2000">
                <a:solidFill>
                  <a:srgbClr val="ED1A3B"/>
                </a:solidFill>
              </a:defRPr>
            </a:lvl1pPr>
            <a:lvl2pPr marL="167813" indent="0">
              <a:buFont typeface="Arial" pitchFamily="34" charset="0"/>
              <a:buNone/>
              <a:defRPr lang="en-US" sz="1700" kern="1200" dirty="0">
                <a:solidFill>
                  <a:srgbClr val="464646"/>
                </a:solidFill>
                <a:latin typeface="+mn-lt"/>
                <a:ea typeface="+mn-ea"/>
                <a:cs typeface="+mn-cs"/>
              </a:defRPr>
            </a:lvl2pPr>
            <a:lvl3pPr>
              <a:defRPr sz="1700">
                <a:solidFill>
                  <a:srgbClr val="7D7D7D"/>
                </a:solidFill>
              </a:defRPr>
            </a:lvl3pPr>
            <a:lvl4pPr>
              <a:defRPr sz="1700">
                <a:solidFill>
                  <a:srgbClr val="7D7D7D"/>
                </a:solidFill>
              </a:defRPr>
            </a:lvl4pPr>
            <a:lvl5pPr>
              <a:defRPr sz="1700">
                <a:solidFill>
                  <a:srgbClr val="7D7D7D"/>
                </a:solidFill>
              </a:defRPr>
            </a:lvl5pPr>
          </a:lstStyle>
          <a:p>
            <a:pPr lvl="0"/>
            <a:r>
              <a:rPr lang="en-US" dirty="0" smtClean="0"/>
              <a:t>Click to edit Master text styles</a:t>
            </a:r>
          </a:p>
          <a:p>
            <a:pPr marL="403658" lvl="1" indent="-235845" algn="l" defTabSz="1306220" rtl="0" eaLnBrk="1" latinLnBrk="0" hangingPunct="1">
              <a:lnSpc>
                <a:spcPct val="100000"/>
              </a:lnSpc>
              <a:spcBef>
                <a:spcPts val="857"/>
              </a:spcBef>
              <a:spcAft>
                <a:spcPts val="0"/>
              </a:spcAft>
              <a:buClr>
                <a:schemeClr val="accent1"/>
              </a:buClr>
              <a:buFont typeface="Arial" pitchFamily="34" charset="0"/>
              <a:buChar char="•"/>
              <a:tabLst>
                <a:tab pos="1798322" algn="l"/>
              </a:tabLst>
            </a:pPr>
            <a:r>
              <a:rPr lang="en-US" dirty="0" smtClean="0"/>
              <a:t>Second level</a:t>
            </a:r>
            <a:endParaRPr lang="en-US" dirty="0"/>
          </a:p>
        </p:txBody>
      </p:sp>
      <p:sp>
        <p:nvSpPr>
          <p:cNvPr id="26" name="Text Placeholder 13"/>
          <p:cNvSpPr>
            <a:spLocks noGrp="1"/>
          </p:cNvSpPr>
          <p:nvPr>
            <p:ph type="body" sz="quarter" idx="45"/>
          </p:nvPr>
        </p:nvSpPr>
        <p:spPr>
          <a:xfrm>
            <a:off x="3284220" y="4234068"/>
            <a:ext cx="10513061" cy="927926"/>
          </a:xfrm>
          <a:prstGeom prst="rect">
            <a:avLst/>
          </a:prstGeom>
        </p:spPr>
        <p:txBody>
          <a:bodyPr/>
          <a:lstStyle>
            <a:lvl1pPr marL="0" indent="0">
              <a:buFont typeface="Arial" pitchFamily="34" charset="0"/>
              <a:buNone/>
              <a:defRPr sz="2000">
                <a:solidFill>
                  <a:srgbClr val="ED1A3B"/>
                </a:solidFill>
              </a:defRPr>
            </a:lvl1pPr>
            <a:lvl2pPr marL="167813" indent="0">
              <a:buFont typeface="Arial" pitchFamily="34" charset="0"/>
              <a:buNone/>
              <a:defRPr lang="en-US" sz="1700" kern="1200" dirty="0">
                <a:solidFill>
                  <a:srgbClr val="464646"/>
                </a:solidFill>
                <a:latin typeface="+mn-lt"/>
                <a:ea typeface="+mn-ea"/>
                <a:cs typeface="+mn-cs"/>
              </a:defRPr>
            </a:lvl2pPr>
            <a:lvl3pPr>
              <a:defRPr sz="1700">
                <a:solidFill>
                  <a:srgbClr val="7D7D7D"/>
                </a:solidFill>
              </a:defRPr>
            </a:lvl3pPr>
            <a:lvl4pPr>
              <a:defRPr sz="1700">
                <a:solidFill>
                  <a:srgbClr val="7D7D7D"/>
                </a:solidFill>
              </a:defRPr>
            </a:lvl4pPr>
            <a:lvl5pPr>
              <a:defRPr sz="1700">
                <a:solidFill>
                  <a:srgbClr val="7D7D7D"/>
                </a:solidFill>
              </a:defRPr>
            </a:lvl5pPr>
          </a:lstStyle>
          <a:p>
            <a:pPr lvl="0"/>
            <a:r>
              <a:rPr lang="en-US" dirty="0" smtClean="0"/>
              <a:t>Click to edit Master text styles</a:t>
            </a:r>
          </a:p>
          <a:p>
            <a:pPr marL="403658" lvl="1" indent="-235845" algn="l" defTabSz="1306220" rtl="0" eaLnBrk="1" latinLnBrk="0" hangingPunct="1">
              <a:lnSpc>
                <a:spcPct val="100000"/>
              </a:lnSpc>
              <a:spcBef>
                <a:spcPts val="857"/>
              </a:spcBef>
              <a:spcAft>
                <a:spcPts val="0"/>
              </a:spcAft>
              <a:buClr>
                <a:schemeClr val="accent1"/>
              </a:buClr>
              <a:buFont typeface="Arial" pitchFamily="34" charset="0"/>
              <a:buChar char="•"/>
              <a:tabLst>
                <a:tab pos="1798322" algn="l"/>
              </a:tabLst>
            </a:pPr>
            <a:r>
              <a:rPr lang="en-US" dirty="0" smtClean="0"/>
              <a:t>Second level</a:t>
            </a:r>
            <a:endParaRPr lang="en-US" dirty="0"/>
          </a:p>
        </p:txBody>
      </p:sp>
      <p:sp>
        <p:nvSpPr>
          <p:cNvPr id="27" name="Text Placeholder 13"/>
          <p:cNvSpPr>
            <a:spLocks noGrp="1"/>
          </p:cNvSpPr>
          <p:nvPr>
            <p:ph type="body" sz="quarter" idx="46"/>
          </p:nvPr>
        </p:nvSpPr>
        <p:spPr>
          <a:xfrm>
            <a:off x="3284220" y="5235907"/>
            <a:ext cx="10513061" cy="927926"/>
          </a:xfrm>
          <a:prstGeom prst="rect">
            <a:avLst/>
          </a:prstGeom>
        </p:spPr>
        <p:txBody>
          <a:bodyPr/>
          <a:lstStyle>
            <a:lvl1pPr marL="0" indent="0">
              <a:buFont typeface="Arial" pitchFamily="34" charset="0"/>
              <a:buNone/>
              <a:defRPr sz="2000">
                <a:solidFill>
                  <a:srgbClr val="ED1A3B"/>
                </a:solidFill>
              </a:defRPr>
            </a:lvl1pPr>
            <a:lvl2pPr marL="167813" indent="0">
              <a:buFont typeface="Arial" pitchFamily="34" charset="0"/>
              <a:buNone/>
              <a:defRPr lang="en-US" sz="1700" kern="1200" dirty="0">
                <a:solidFill>
                  <a:srgbClr val="464646"/>
                </a:solidFill>
                <a:latin typeface="+mn-lt"/>
                <a:ea typeface="+mn-ea"/>
                <a:cs typeface="+mn-cs"/>
              </a:defRPr>
            </a:lvl2pPr>
            <a:lvl3pPr>
              <a:defRPr sz="1700">
                <a:solidFill>
                  <a:srgbClr val="7D7D7D"/>
                </a:solidFill>
              </a:defRPr>
            </a:lvl3pPr>
            <a:lvl4pPr>
              <a:defRPr sz="1700">
                <a:solidFill>
                  <a:srgbClr val="7D7D7D"/>
                </a:solidFill>
              </a:defRPr>
            </a:lvl4pPr>
            <a:lvl5pPr>
              <a:defRPr sz="1700">
                <a:solidFill>
                  <a:srgbClr val="7D7D7D"/>
                </a:solidFill>
              </a:defRPr>
            </a:lvl5pPr>
          </a:lstStyle>
          <a:p>
            <a:pPr lvl="0"/>
            <a:r>
              <a:rPr lang="en-US" dirty="0" smtClean="0"/>
              <a:t>Click to edit Master text styles</a:t>
            </a:r>
          </a:p>
          <a:p>
            <a:pPr marL="403658" lvl="1" indent="-235845" algn="l" defTabSz="1306220" rtl="0" eaLnBrk="1" latinLnBrk="0" hangingPunct="1">
              <a:lnSpc>
                <a:spcPct val="100000"/>
              </a:lnSpc>
              <a:spcBef>
                <a:spcPts val="857"/>
              </a:spcBef>
              <a:spcAft>
                <a:spcPts val="0"/>
              </a:spcAft>
              <a:buClr>
                <a:schemeClr val="accent1"/>
              </a:buClr>
              <a:buFont typeface="Arial" pitchFamily="34" charset="0"/>
              <a:buChar char="•"/>
              <a:tabLst>
                <a:tab pos="1798322" algn="l"/>
              </a:tabLst>
            </a:pPr>
            <a:r>
              <a:rPr lang="en-US" dirty="0" smtClean="0"/>
              <a:t>Second level</a:t>
            </a:r>
            <a:endParaRPr lang="en-US" dirty="0"/>
          </a:p>
        </p:txBody>
      </p:sp>
      <p:sp>
        <p:nvSpPr>
          <p:cNvPr id="29" name="Text Placeholder 13"/>
          <p:cNvSpPr>
            <a:spLocks noGrp="1"/>
          </p:cNvSpPr>
          <p:nvPr>
            <p:ph type="body" sz="quarter" idx="47"/>
          </p:nvPr>
        </p:nvSpPr>
        <p:spPr>
          <a:xfrm>
            <a:off x="3284220" y="6258892"/>
            <a:ext cx="10513061" cy="927926"/>
          </a:xfrm>
          <a:prstGeom prst="rect">
            <a:avLst/>
          </a:prstGeom>
        </p:spPr>
        <p:txBody>
          <a:bodyPr/>
          <a:lstStyle>
            <a:lvl1pPr marL="0" indent="0">
              <a:buFont typeface="Arial" pitchFamily="34" charset="0"/>
              <a:buNone/>
              <a:defRPr sz="2000">
                <a:solidFill>
                  <a:srgbClr val="ED1A3B"/>
                </a:solidFill>
              </a:defRPr>
            </a:lvl1pPr>
            <a:lvl2pPr marL="167813" indent="0">
              <a:buFont typeface="Arial" pitchFamily="34" charset="0"/>
              <a:buNone/>
              <a:defRPr lang="en-US" sz="1700" kern="1200" dirty="0">
                <a:solidFill>
                  <a:srgbClr val="464646"/>
                </a:solidFill>
                <a:latin typeface="+mn-lt"/>
                <a:ea typeface="+mn-ea"/>
                <a:cs typeface="+mn-cs"/>
              </a:defRPr>
            </a:lvl2pPr>
            <a:lvl3pPr>
              <a:defRPr sz="1700">
                <a:solidFill>
                  <a:srgbClr val="7D7D7D"/>
                </a:solidFill>
              </a:defRPr>
            </a:lvl3pPr>
            <a:lvl4pPr>
              <a:defRPr sz="1700">
                <a:solidFill>
                  <a:srgbClr val="7D7D7D"/>
                </a:solidFill>
              </a:defRPr>
            </a:lvl4pPr>
            <a:lvl5pPr>
              <a:defRPr sz="1700">
                <a:solidFill>
                  <a:srgbClr val="7D7D7D"/>
                </a:solidFill>
              </a:defRPr>
            </a:lvl5pPr>
          </a:lstStyle>
          <a:p>
            <a:pPr lvl="0"/>
            <a:r>
              <a:rPr lang="en-US" dirty="0" smtClean="0"/>
              <a:t>Click to edit Master text styles</a:t>
            </a:r>
          </a:p>
          <a:p>
            <a:pPr marL="403658" lvl="1" indent="-235845" algn="l" defTabSz="1306220" rtl="0" eaLnBrk="1" latinLnBrk="0" hangingPunct="1">
              <a:lnSpc>
                <a:spcPct val="100000"/>
              </a:lnSpc>
              <a:spcBef>
                <a:spcPts val="857"/>
              </a:spcBef>
              <a:spcAft>
                <a:spcPts val="0"/>
              </a:spcAft>
              <a:buClr>
                <a:schemeClr val="accent1"/>
              </a:buClr>
              <a:buFont typeface="Arial" pitchFamily="34" charset="0"/>
              <a:buChar char="•"/>
              <a:tabLst>
                <a:tab pos="1798322" algn="l"/>
              </a:tabLst>
            </a:pPr>
            <a:r>
              <a:rPr lang="en-US" dirty="0" smtClean="0"/>
              <a:t>Second level</a:t>
            </a:r>
            <a:endParaRPr lang="en-US" dirty="0"/>
          </a:p>
        </p:txBody>
      </p:sp>
      <p:pic>
        <p:nvPicPr>
          <p:cNvPr id="21" name="Grafik 8" descr="Logo_AGT_rgb_1mm.wmf"/>
          <p:cNvPicPr preferRelativeResize="0">
            <a:picLocks/>
          </p:cNvPicPr>
          <p:nvPr userDrawn="1"/>
        </p:nvPicPr>
        <p:blipFill>
          <a:blip r:embed="rId2" cstate="screen">
            <a:extLst>
              <a:ext uri="{28A0092B-C50C-407E-A947-70E740481C1C}">
                <a14:useLocalDpi xmlns:a14="http://schemas.microsoft.com/office/drawing/2010/main"/>
              </a:ext>
            </a:extLst>
          </a:blip>
          <a:stretch>
            <a:fillRect/>
          </a:stretch>
        </p:blipFill>
        <p:spPr>
          <a:xfrm>
            <a:off x="853440" y="7705682"/>
            <a:ext cx="1554480" cy="391764"/>
          </a:xfrm>
          <a:prstGeom prst="rect">
            <a:avLst/>
          </a:prstGeom>
        </p:spPr>
      </p:pic>
    </p:spTree>
    <p:extLst>
      <p:ext uri="{BB962C8B-B14F-4D97-AF65-F5344CB8AC3E}">
        <p14:creationId xmlns:p14="http://schemas.microsoft.com/office/powerpoint/2010/main" val="1359098077"/>
      </p:ext>
    </p:extLst>
  </p:cSld>
  <p:clrMapOvr>
    <a:masterClrMapping/>
  </p:clrMapOvr>
  <p:timing>
    <p:tnLst>
      <p:par>
        <p:cTn xmlns:p14="http://schemas.microsoft.com/office/powerpoint/2010/mai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4 Photos + Text">
    <p:spTree>
      <p:nvGrpSpPr>
        <p:cNvPr id="1" name=""/>
        <p:cNvGrpSpPr/>
        <p:nvPr/>
      </p:nvGrpSpPr>
      <p:grpSpPr>
        <a:xfrm>
          <a:off x="0" y="0"/>
          <a:ext cx="0" cy="0"/>
          <a:chOff x="0" y="0"/>
          <a:chExt cx="0" cy="0"/>
        </a:xfrm>
      </p:grpSpPr>
      <p:sp>
        <p:nvSpPr>
          <p:cNvPr id="24" name="Picture Placeholder 3"/>
          <p:cNvSpPr>
            <a:spLocks noGrp="1"/>
          </p:cNvSpPr>
          <p:nvPr>
            <p:ph type="pic" sz="quarter" idx="28"/>
          </p:nvPr>
        </p:nvSpPr>
        <p:spPr>
          <a:xfrm>
            <a:off x="731521" y="2242910"/>
            <a:ext cx="2926078" cy="2350657"/>
          </a:xfrm>
          <a:prstGeom prst="rect">
            <a:avLst/>
          </a:prstGeom>
          <a:noFill/>
        </p:spPr>
        <p:txBody>
          <a:bodyPr/>
          <a:lstStyle/>
          <a:p>
            <a:endParaRPr lang="en-US" dirty="0"/>
          </a:p>
        </p:txBody>
      </p:sp>
      <p:sp>
        <p:nvSpPr>
          <p:cNvPr id="9" name="Rectangle 8"/>
          <p:cNvSpPr/>
          <p:nvPr userDrawn="1"/>
        </p:nvSpPr>
        <p:spPr>
          <a:xfrm>
            <a:off x="0" y="7624282"/>
            <a:ext cx="14630400" cy="605318"/>
          </a:xfrm>
          <a:prstGeom prst="rect">
            <a:avLst/>
          </a:prstGeom>
          <a:solidFill>
            <a:srgbClr val="EFE9E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0622" tIns="65311" rIns="130622" bIns="65311" numCol="1" spcCol="0" rtlCol="0" fromWordArt="0" anchor="ctr" anchorCtr="0" forceAA="0" compatLnSpc="1">
            <a:prstTxWarp prst="textNoShape">
              <a:avLst/>
            </a:prstTxWarp>
            <a:noAutofit/>
          </a:bodyPr>
          <a:lstStyle/>
          <a:p>
            <a:pPr algn="ctr"/>
            <a:r>
              <a:rPr lang="en-US" dirty="0"/>
              <a:t> </a:t>
            </a:r>
          </a:p>
        </p:txBody>
      </p:sp>
      <p:pic>
        <p:nvPicPr>
          <p:cNvPr id="10" name="Grafik 8" descr="Logo_AGT_rgb_1mm.wmf"/>
          <p:cNvPicPr preferRelativeResize="0">
            <a:picLocks/>
          </p:cNvPicPr>
          <p:nvPr userDrawn="1"/>
        </p:nvPicPr>
        <p:blipFill>
          <a:blip r:embed="rId2" cstate="screen">
            <a:extLst>
              <a:ext uri="{28A0092B-C50C-407E-A947-70E740481C1C}">
                <a14:useLocalDpi xmlns:a14="http://schemas.microsoft.com/office/drawing/2010/main"/>
              </a:ext>
            </a:extLst>
          </a:blip>
          <a:stretch>
            <a:fillRect/>
          </a:stretch>
        </p:blipFill>
        <p:spPr>
          <a:xfrm>
            <a:off x="853440" y="7705682"/>
            <a:ext cx="1554480" cy="391764"/>
          </a:xfrm>
          <a:prstGeom prst="rect">
            <a:avLst/>
          </a:prstGeom>
        </p:spPr>
      </p:pic>
      <p:sp>
        <p:nvSpPr>
          <p:cNvPr id="26" name="Picture Placeholder 3"/>
          <p:cNvSpPr>
            <a:spLocks noGrp="1"/>
          </p:cNvSpPr>
          <p:nvPr>
            <p:ph type="pic" sz="quarter" idx="30"/>
          </p:nvPr>
        </p:nvSpPr>
        <p:spPr>
          <a:xfrm>
            <a:off x="7754108" y="2242910"/>
            <a:ext cx="2926078" cy="2350657"/>
          </a:xfrm>
          <a:prstGeom prst="rect">
            <a:avLst/>
          </a:prstGeom>
          <a:noFill/>
        </p:spPr>
        <p:txBody>
          <a:bodyPr/>
          <a:lstStyle/>
          <a:p>
            <a:endParaRPr lang="en-US" dirty="0"/>
          </a:p>
        </p:txBody>
      </p:sp>
      <p:sp>
        <p:nvSpPr>
          <p:cNvPr id="29" name="Picture Placeholder 3"/>
          <p:cNvSpPr>
            <a:spLocks noGrp="1"/>
          </p:cNvSpPr>
          <p:nvPr>
            <p:ph type="pic" sz="quarter" idx="32"/>
          </p:nvPr>
        </p:nvSpPr>
        <p:spPr>
          <a:xfrm>
            <a:off x="727689" y="4964774"/>
            <a:ext cx="2926078" cy="2371789"/>
          </a:xfrm>
          <a:prstGeom prst="rect">
            <a:avLst/>
          </a:prstGeom>
          <a:noFill/>
        </p:spPr>
        <p:txBody>
          <a:bodyPr/>
          <a:lstStyle/>
          <a:p>
            <a:endParaRPr lang="en-US" dirty="0"/>
          </a:p>
        </p:txBody>
      </p:sp>
      <p:sp>
        <p:nvSpPr>
          <p:cNvPr id="32" name="Picture Placeholder 3"/>
          <p:cNvSpPr>
            <a:spLocks noGrp="1"/>
          </p:cNvSpPr>
          <p:nvPr>
            <p:ph type="pic" sz="quarter" idx="34"/>
          </p:nvPr>
        </p:nvSpPr>
        <p:spPr>
          <a:xfrm>
            <a:off x="7750276" y="4964774"/>
            <a:ext cx="2926078" cy="2355078"/>
          </a:xfrm>
          <a:prstGeom prst="rect">
            <a:avLst/>
          </a:prstGeom>
          <a:noFill/>
        </p:spPr>
        <p:txBody>
          <a:bodyPr/>
          <a:lstStyle/>
          <a:p>
            <a:endParaRPr lang="en-US" dirty="0"/>
          </a:p>
        </p:txBody>
      </p:sp>
      <p:sp>
        <p:nvSpPr>
          <p:cNvPr id="20" name="Text Placeholder 6"/>
          <p:cNvSpPr>
            <a:spLocks noGrp="1"/>
          </p:cNvSpPr>
          <p:nvPr>
            <p:ph type="body" sz="quarter" idx="17"/>
          </p:nvPr>
        </p:nvSpPr>
        <p:spPr>
          <a:xfrm>
            <a:off x="731520" y="1280160"/>
            <a:ext cx="13065760" cy="548640"/>
          </a:xfrm>
          <a:prstGeom prst="rect">
            <a:avLst/>
          </a:prstGeom>
        </p:spPr>
        <p:txBody>
          <a:bodyPr lIns="130622" anchor="t">
            <a:noAutofit/>
          </a:bodyPr>
          <a:lstStyle>
            <a:lvl1pPr marL="0" indent="0">
              <a:buNone/>
              <a:defRPr sz="2900">
                <a:solidFill>
                  <a:srgbClr val="7D7D7D"/>
                </a:solidFill>
              </a:defRPr>
            </a:lvl1pPr>
          </a:lstStyle>
          <a:p>
            <a:pPr lvl="0"/>
            <a:r>
              <a:rPr lang="en-US" dirty="0" smtClean="0"/>
              <a:t>Click to edit Master text styles</a:t>
            </a:r>
            <a:endParaRPr lang="en-US" dirty="0"/>
          </a:p>
        </p:txBody>
      </p:sp>
      <p:sp>
        <p:nvSpPr>
          <p:cNvPr id="25" name="Rectangle 24"/>
          <p:cNvSpPr/>
          <p:nvPr userDrawn="1"/>
        </p:nvSpPr>
        <p:spPr>
          <a:xfrm>
            <a:off x="0" y="2242910"/>
            <a:ext cx="288051" cy="5110751"/>
          </a:xfrm>
          <a:prstGeom prst="rect">
            <a:avLst/>
          </a:prstGeom>
          <a:solidFill>
            <a:srgbClr val="ED1933"/>
          </a:solidFill>
          <a:ln>
            <a:noFill/>
          </a:ln>
        </p:spPr>
        <p:style>
          <a:lnRef idx="2">
            <a:schemeClr val="accent1">
              <a:shade val="50000"/>
            </a:schemeClr>
          </a:lnRef>
          <a:fillRef idx="1">
            <a:schemeClr val="accent1"/>
          </a:fillRef>
          <a:effectRef idx="0">
            <a:schemeClr val="accent1"/>
          </a:effectRef>
          <a:fontRef idx="minor">
            <a:schemeClr val="lt1"/>
          </a:fontRef>
        </p:style>
        <p:txBody>
          <a:bodyPr lIns="130622" tIns="65311" rIns="130622" bIns="65311" rtlCol="0" anchor="ctr"/>
          <a:lstStyle/>
          <a:p>
            <a:pPr algn="ctr"/>
            <a:endParaRPr lang="en-US" dirty="0"/>
          </a:p>
        </p:txBody>
      </p:sp>
      <p:sp>
        <p:nvSpPr>
          <p:cNvPr id="16" name="Rectangle 26"/>
          <p:cNvSpPr>
            <a:spLocks noChangeArrowheads="1"/>
          </p:cNvSpPr>
          <p:nvPr userDrawn="1"/>
        </p:nvSpPr>
        <p:spPr bwMode="black">
          <a:xfrm>
            <a:off x="13167360" y="7699248"/>
            <a:ext cx="731520" cy="438912"/>
          </a:xfrm>
          <a:prstGeom prst="rect">
            <a:avLst/>
          </a:prstGeom>
          <a:noFill/>
        </p:spPr>
        <p:txBody>
          <a:bodyPr vert="horz" lIns="130622" tIns="65311" rIns="130622" bIns="65311" rtlCol="0" anchor="ctr"/>
          <a:lstStyle/>
          <a:p>
            <a:pPr marL="0" algn="r" defTabSz="1306220" rtl="0" eaLnBrk="1" latinLnBrk="0" hangingPunct="1">
              <a:spcBef>
                <a:spcPct val="0"/>
              </a:spcBef>
              <a:tabLst>
                <a:tab pos="659914" algn="l"/>
                <a:tab pos="6531102" algn="ctr"/>
                <a:tab pos="12087074" algn="r"/>
                <a:tab pos="12649475" algn="r"/>
              </a:tabLst>
              <a:defRPr/>
            </a:pPr>
            <a:fld id="{E46DE64C-7D15-458B-8CF1-EEE6A14FF4AB}" type="slidenum">
              <a:rPr lang="en-US" sz="1400" kern="1200">
                <a:solidFill>
                  <a:schemeClr val="bg2"/>
                </a:solidFill>
                <a:latin typeface="Arial" pitchFamily="34" charset="0"/>
                <a:ea typeface="+mn-ea"/>
                <a:cs typeface="Arial" pitchFamily="34" charset="0"/>
              </a:rPr>
              <a:pPr marL="0" algn="r" defTabSz="1306220" rtl="0" eaLnBrk="1" latinLnBrk="0" hangingPunct="1">
                <a:spcBef>
                  <a:spcPct val="0"/>
                </a:spcBef>
                <a:tabLst>
                  <a:tab pos="659914" algn="l"/>
                  <a:tab pos="6531102" algn="ctr"/>
                  <a:tab pos="12087074" algn="r"/>
                  <a:tab pos="12649475" algn="r"/>
                </a:tabLst>
                <a:defRPr/>
              </a:pPr>
              <a:t>‹#›</a:t>
            </a:fld>
            <a:endParaRPr lang="en-US" sz="1400" kern="1200" dirty="0">
              <a:solidFill>
                <a:schemeClr val="bg2"/>
              </a:solidFill>
              <a:latin typeface="Arial" pitchFamily="34" charset="0"/>
              <a:ea typeface="+mn-ea"/>
              <a:cs typeface="Arial" pitchFamily="34" charset="0"/>
            </a:endParaRPr>
          </a:p>
        </p:txBody>
      </p:sp>
      <p:sp>
        <p:nvSpPr>
          <p:cNvPr id="37" name="Title 36"/>
          <p:cNvSpPr>
            <a:spLocks noGrp="1"/>
          </p:cNvSpPr>
          <p:nvPr>
            <p:ph type="title"/>
          </p:nvPr>
        </p:nvSpPr>
        <p:spPr bwMode="gray">
          <a:xfrm>
            <a:off x="731520" y="421006"/>
            <a:ext cx="12997181" cy="676274"/>
          </a:xfrm>
        </p:spPr>
        <p:txBody>
          <a:bodyPr/>
          <a:lstStyle/>
          <a:p>
            <a:r>
              <a:rPr lang="en-US" smtClean="0"/>
              <a:t>Click to edit Master title style</a:t>
            </a:r>
            <a:endParaRPr lang="en-US"/>
          </a:p>
        </p:txBody>
      </p:sp>
      <p:sp>
        <p:nvSpPr>
          <p:cNvPr id="21" name="Text Placeholder 17"/>
          <p:cNvSpPr>
            <a:spLocks noGrp="1"/>
          </p:cNvSpPr>
          <p:nvPr>
            <p:ph type="body" sz="quarter" idx="50"/>
          </p:nvPr>
        </p:nvSpPr>
        <p:spPr>
          <a:xfrm>
            <a:off x="10759238" y="2243344"/>
            <a:ext cx="3449320" cy="2350770"/>
          </a:xfrm>
        </p:spPr>
        <p:txBody>
          <a:bodyPr/>
          <a:lstStyle>
            <a:lvl1pPr marL="0" indent="0">
              <a:buFont typeface="Arial" pitchFamily="34" charset="0"/>
              <a:buNone/>
              <a:defRPr sz="2000"/>
            </a:lvl1pPr>
            <a:lvl2pPr marL="496637" indent="-253987">
              <a:defRPr sz="1700"/>
            </a:lvl2pPr>
            <a:lvl3pPr marL="823192" indent="-242649">
              <a:defRPr sz="1600"/>
            </a:lvl3pPr>
            <a:lvl4pPr marL="1149747" indent="-247185">
              <a:defRPr sz="1500"/>
            </a:lvl4pPr>
            <a:lvl5pPr marL="1476302" indent="-247185">
              <a:defRPr sz="14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3" name="Text Placeholder 17"/>
          <p:cNvSpPr>
            <a:spLocks noGrp="1"/>
          </p:cNvSpPr>
          <p:nvPr>
            <p:ph type="body" sz="quarter" idx="52"/>
          </p:nvPr>
        </p:nvSpPr>
        <p:spPr>
          <a:xfrm>
            <a:off x="3756697" y="2242797"/>
            <a:ext cx="3449320" cy="2350770"/>
          </a:xfrm>
        </p:spPr>
        <p:txBody>
          <a:bodyPr/>
          <a:lstStyle>
            <a:lvl1pPr marL="0" indent="0">
              <a:buFont typeface="Arial" pitchFamily="34" charset="0"/>
              <a:buNone/>
              <a:defRPr sz="2000"/>
            </a:lvl1pPr>
            <a:lvl2pPr marL="496637" indent="-253987">
              <a:defRPr sz="1700"/>
            </a:lvl2pPr>
            <a:lvl3pPr marL="823192" indent="-242649">
              <a:defRPr sz="1600"/>
            </a:lvl3pPr>
            <a:lvl4pPr marL="1149747" indent="-247185">
              <a:defRPr sz="1500"/>
            </a:lvl4pPr>
            <a:lvl5pPr marL="1476302" indent="-247185">
              <a:defRPr sz="14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3" name="Text Placeholder 17"/>
          <p:cNvSpPr>
            <a:spLocks noGrp="1"/>
          </p:cNvSpPr>
          <p:nvPr>
            <p:ph type="body" sz="quarter" idx="53"/>
          </p:nvPr>
        </p:nvSpPr>
        <p:spPr>
          <a:xfrm>
            <a:off x="10759238" y="4965321"/>
            <a:ext cx="3449320" cy="2350770"/>
          </a:xfrm>
        </p:spPr>
        <p:txBody>
          <a:bodyPr/>
          <a:lstStyle>
            <a:lvl1pPr marL="0" indent="0">
              <a:buFont typeface="Arial" pitchFamily="34" charset="0"/>
              <a:buNone/>
              <a:defRPr sz="2000"/>
            </a:lvl1pPr>
            <a:lvl2pPr marL="496637" indent="-253987">
              <a:defRPr sz="1700"/>
            </a:lvl2pPr>
            <a:lvl3pPr marL="823192" indent="-242649">
              <a:defRPr sz="1600"/>
            </a:lvl3pPr>
            <a:lvl4pPr marL="1149747" indent="-247185">
              <a:defRPr sz="1500"/>
            </a:lvl4pPr>
            <a:lvl5pPr marL="1476302" indent="-247185">
              <a:defRPr sz="14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4" name="Text Placeholder 17"/>
          <p:cNvSpPr>
            <a:spLocks noGrp="1"/>
          </p:cNvSpPr>
          <p:nvPr>
            <p:ph type="body" sz="quarter" idx="54"/>
          </p:nvPr>
        </p:nvSpPr>
        <p:spPr>
          <a:xfrm>
            <a:off x="3756697" y="4964774"/>
            <a:ext cx="3449320" cy="2350770"/>
          </a:xfrm>
        </p:spPr>
        <p:txBody>
          <a:bodyPr/>
          <a:lstStyle>
            <a:lvl1pPr marL="0" indent="0">
              <a:buFont typeface="Arial" pitchFamily="34" charset="0"/>
              <a:buNone/>
              <a:defRPr sz="2000"/>
            </a:lvl1pPr>
            <a:lvl2pPr marL="496637" indent="-253987">
              <a:defRPr sz="1700"/>
            </a:lvl2pPr>
            <a:lvl3pPr marL="823192" indent="-242649">
              <a:defRPr sz="1600"/>
            </a:lvl3pPr>
            <a:lvl4pPr marL="1149747" indent="-247185">
              <a:defRPr sz="1500"/>
            </a:lvl4pPr>
            <a:lvl5pPr marL="1476302" indent="-247185">
              <a:defRPr sz="14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400913521"/>
      </p:ext>
    </p:extLst>
  </p:cSld>
  <p:clrMapOvr>
    <a:masterClrMapping/>
  </p:clrMapOvr>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over - Horizontal Photo">
    <p:spTree>
      <p:nvGrpSpPr>
        <p:cNvPr id="1" name=""/>
        <p:cNvGrpSpPr/>
        <p:nvPr/>
      </p:nvGrpSpPr>
      <p:grpSpPr>
        <a:xfrm>
          <a:off x="0" y="0"/>
          <a:ext cx="0" cy="0"/>
          <a:chOff x="0" y="0"/>
          <a:chExt cx="0" cy="0"/>
        </a:xfrm>
      </p:grpSpPr>
      <p:sp>
        <p:nvSpPr>
          <p:cNvPr id="26" name="Rectangle 25"/>
          <p:cNvSpPr/>
          <p:nvPr userDrawn="1"/>
        </p:nvSpPr>
        <p:spPr>
          <a:xfrm>
            <a:off x="2" y="5284469"/>
            <a:ext cx="14630400" cy="2945131"/>
          </a:xfrm>
          <a:prstGeom prst="rect">
            <a:avLst/>
          </a:prstGeom>
          <a:solidFill>
            <a:srgbClr val="EFE9E5"/>
          </a:solidFill>
          <a:ln>
            <a:noFill/>
          </a:ln>
        </p:spPr>
        <p:style>
          <a:lnRef idx="2">
            <a:schemeClr val="accent1">
              <a:shade val="50000"/>
            </a:schemeClr>
          </a:lnRef>
          <a:fillRef idx="1">
            <a:schemeClr val="accent1"/>
          </a:fillRef>
          <a:effectRef idx="0">
            <a:schemeClr val="accent1"/>
          </a:effectRef>
          <a:fontRef idx="minor">
            <a:schemeClr val="lt1"/>
          </a:fontRef>
        </p:style>
        <p:txBody>
          <a:bodyPr lIns="130622" tIns="65311" rIns="130622" bIns="65311" rtlCol="0" anchor="ctr"/>
          <a:lstStyle/>
          <a:p>
            <a:pPr algn="ctr"/>
            <a:endParaRPr lang="en-US" dirty="0"/>
          </a:p>
        </p:txBody>
      </p:sp>
      <p:sp>
        <p:nvSpPr>
          <p:cNvPr id="27" name="Rectangle 26"/>
          <p:cNvSpPr/>
          <p:nvPr userDrawn="1"/>
        </p:nvSpPr>
        <p:spPr>
          <a:xfrm>
            <a:off x="0" y="1746886"/>
            <a:ext cx="288051" cy="3476624"/>
          </a:xfrm>
          <a:prstGeom prst="rect">
            <a:avLst/>
          </a:prstGeom>
          <a:solidFill>
            <a:srgbClr val="ED1A3B"/>
          </a:solidFill>
          <a:ln>
            <a:noFill/>
          </a:ln>
        </p:spPr>
        <p:style>
          <a:lnRef idx="2">
            <a:schemeClr val="accent1">
              <a:shade val="50000"/>
            </a:schemeClr>
          </a:lnRef>
          <a:fillRef idx="1">
            <a:schemeClr val="accent1"/>
          </a:fillRef>
          <a:effectRef idx="0">
            <a:schemeClr val="accent1"/>
          </a:effectRef>
          <a:fontRef idx="minor">
            <a:schemeClr val="lt1"/>
          </a:fontRef>
        </p:style>
        <p:txBody>
          <a:bodyPr lIns="130622" tIns="65311" rIns="130622" bIns="65311" rtlCol="0" anchor="ctr"/>
          <a:lstStyle/>
          <a:p>
            <a:pPr algn="ctr"/>
            <a:endParaRPr lang="en-US" dirty="0"/>
          </a:p>
        </p:txBody>
      </p:sp>
      <p:sp>
        <p:nvSpPr>
          <p:cNvPr id="31" name="Rectangle 30"/>
          <p:cNvSpPr/>
          <p:nvPr userDrawn="1"/>
        </p:nvSpPr>
        <p:spPr>
          <a:xfrm>
            <a:off x="13797280" y="1746884"/>
            <a:ext cx="833120" cy="3476624"/>
          </a:xfrm>
          <a:prstGeom prst="rect">
            <a:avLst/>
          </a:prstGeom>
          <a:solidFill>
            <a:srgbClr val="ED1A3B"/>
          </a:solidFill>
          <a:ln>
            <a:noFill/>
          </a:ln>
        </p:spPr>
        <p:style>
          <a:lnRef idx="2">
            <a:schemeClr val="accent1">
              <a:shade val="50000"/>
            </a:schemeClr>
          </a:lnRef>
          <a:fillRef idx="1">
            <a:schemeClr val="accent1"/>
          </a:fillRef>
          <a:effectRef idx="0">
            <a:schemeClr val="accent1"/>
          </a:effectRef>
          <a:fontRef idx="minor">
            <a:schemeClr val="lt1"/>
          </a:fontRef>
        </p:style>
        <p:txBody>
          <a:bodyPr lIns="130622" tIns="65311" rIns="130622" bIns="65311" rtlCol="0" anchor="ctr"/>
          <a:lstStyle/>
          <a:p>
            <a:pPr algn="ctr"/>
            <a:endParaRPr lang="en-US" dirty="0"/>
          </a:p>
        </p:txBody>
      </p:sp>
      <p:sp>
        <p:nvSpPr>
          <p:cNvPr id="32" name="Picture Placeholder 3"/>
          <p:cNvSpPr>
            <a:spLocks noGrp="1"/>
          </p:cNvSpPr>
          <p:nvPr>
            <p:ph type="pic" sz="quarter" idx="14"/>
          </p:nvPr>
        </p:nvSpPr>
        <p:spPr>
          <a:xfrm>
            <a:off x="360681" y="1756909"/>
            <a:ext cx="13368021" cy="3476624"/>
          </a:xfrm>
          <a:noFill/>
        </p:spPr>
        <p:txBody>
          <a:bodyPr/>
          <a:lstStyle/>
          <a:p>
            <a:endParaRPr lang="en-US" dirty="0"/>
          </a:p>
        </p:txBody>
      </p:sp>
      <p:sp>
        <p:nvSpPr>
          <p:cNvPr id="10" name="Title 1"/>
          <p:cNvSpPr>
            <a:spLocks noGrp="1"/>
          </p:cNvSpPr>
          <p:nvPr>
            <p:ph type="ctrTitle"/>
          </p:nvPr>
        </p:nvSpPr>
        <p:spPr>
          <a:xfrm>
            <a:off x="1527960" y="5125443"/>
            <a:ext cx="12435840" cy="1123950"/>
          </a:xfrm>
          <a:prstGeom prst="rect">
            <a:avLst/>
          </a:prstGeom>
        </p:spPr>
        <p:txBody>
          <a:bodyPr vert="horz" lIns="130622" tIns="65311" rIns="130622" bIns="65311" rtlCol="0" anchor="b">
            <a:noAutofit/>
          </a:bodyPr>
          <a:lstStyle>
            <a:lvl1pPr algn="l" defTabSz="1306220" rtl="0" eaLnBrk="1" latinLnBrk="0" hangingPunct="1">
              <a:spcBef>
                <a:spcPct val="0"/>
              </a:spcBef>
              <a:buNone/>
              <a:defRPr lang="en-US" sz="3200" b="1" kern="1200" dirty="0">
                <a:solidFill>
                  <a:schemeClr val="accent1"/>
                </a:solidFill>
                <a:latin typeface="Verdana" pitchFamily="34" charset="0"/>
                <a:ea typeface="Verdana" pitchFamily="34" charset="0"/>
                <a:cs typeface="Verdana" pitchFamily="34" charset="0"/>
              </a:defRPr>
            </a:lvl1pPr>
          </a:lstStyle>
          <a:p>
            <a:r>
              <a:rPr lang="en-US" dirty="0" smtClean="0"/>
              <a:t>Click to edit Master title style</a:t>
            </a:r>
            <a:endParaRPr lang="en-US" dirty="0"/>
          </a:p>
        </p:txBody>
      </p:sp>
      <p:sp>
        <p:nvSpPr>
          <p:cNvPr id="11" name="Subtitle 2"/>
          <p:cNvSpPr>
            <a:spLocks noGrp="1"/>
          </p:cNvSpPr>
          <p:nvPr>
            <p:ph type="subTitle" idx="1"/>
          </p:nvPr>
        </p:nvSpPr>
        <p:spPr>
          <a:xfrm>
            <a:off x="1527960" y="6434383"/>
            <a:ext cx="10241280" cy="476111"/>
          </a:xfrm>
          <a:prstGeom prst="rect">
            <a:avLst/>
          </a:prstGeom>
        </p:spPr>
        <p:txBody>
          <a:bodyPr>
            <a:noAutofit/>
          </a:bodyPr>
          <a:lstStyle>
            <a:lvl1pPr marL="0" indent="0" algn="l">
              <a:buNone/>
              <a:defRPr lang="en-US" sz="2600" b="1" kern="1200" smtClean="0">
                <a:solidFill>
                  <a:schemeClr val="bg2"/>
                </a:solidFill>
                <a:latin typeface="Verdana" pitchFamily="34" charset="0"/>
                <a:ea typeface="Verdana" pitchFamily="34" charset="0"/>
                <a:cs typeface="Verdana" pitchFamily="34" charset="0"/>
              </a:defRPr>
            </a:lvl1pPr>
            <a:lvl2pPr marL="653110" indent="0" algn="ctr">
              <a:buNone/>
              <a:defRPr>
                <a:solidFill>
                  <a:schemeClr val="tx1">
                    <a:tint val="75000"/>
                  </a:schemeClr>
                </a:solidFill>
              </a:defRPr>
            </a:lvl2pPr>
            <a:lvl3pPr marL="1306220" indent="0" algn="ctr">
              <a:buNone/>
              <a:defRPr>
                <a:solidFill>
                  <a:schemeClr val="tx1">
                    <a:tint val="75000"/>
                  </a:schemeClr>
                </a:solidFill>
              </a:defRPr>
            </a:lvl3pPr>
            <a:lvl4pPr marL="1959331" indent="0" algn="ctr">
              <a:buNone/>
              <a:defRPr>
                <a:solidFill>
                  <a:schemeClr val="tx1">
                    <a:tint val="75000"/>
                  </a:schemeClr>
                </a:solidFill>
              </a:defRPr>
            </a:lvl4pPr>
            <a:lvl5pPr marL="2612441" indent="0" algn="ctr">
              <a:buNone/>
              <a:defRPr>
                <a:solidFill>
                  <a:schemeClr val="tx1">
                    <a:tint val="75000"/>
                  </a:schemeClr>
                </a:solidFill>
              </a:defRPr>
            </a:lvl5pPr>
            <a:lvl6pPr marL="3265551" indent="0" algn="ctr">
              <a:buNone/>
              <a:defRPr>
                <a:solidFill>
                  <a:schemeClr val="tx1">
                    <a:tint val="75000"/>
                  </a:schemeClr>
                </a:solidFill>
              </a:defRPr>
            </a:lvl6pPr>
            <a:lvl7pPr marL="3918661" indent="0" algn="ctr">
              <a:buNone/>
              <a:defRPr>
                <a:solidFill>
                  <a:schemeClr val="tx1">
                    <a:tint val="75000"/>
                  </a:schemeClr>
                </a:solidFill>
              </a:defRPr>
            </a:lvl7pPr>
            <a:lvl8pPr marL="4571771" indent="0" algn="ctr">
              <a:buNone/>
              <a:defRPr>
                <a:solidFill>
                  <a:schemeClr val="tx1">
                    <a:tint val="75000"/>
                  </a:schemeClr>
                </a:solidFill>
              </a:defRPr>
            </a:lvl8pPr>
            <a:lvl9pPr marL="5224882" indent="0" algn="ctr">
              <a:buNone/>
              <a:defRPr>
                <a:solidFill>
                  <a:schemeClr val="tx1">
                    <a:tint val="75000"/>
                  </a:schemeClr>
                </a:solidFill>
              </a:defRPr>
            </a:lvl9pPr>
          </a:lstStyle>
          <a:p>
            <a:r>
              <a:rPr lang="en-US" dirty="0" smtClean="0"/>
              <a:t>Click to edit Master subtitle style</a:t>
            </a:r>
            <a:endParaRPr lang="en-US" dirty="0"/>
          </a:p>
        </p:txBody>
      </p:sp>
      <p:sp>
        <p:nvSpPr>
          <p:cNvPr id="13" name="Text Placeholder 17"/>
          <p:cNvSpPr>
            <a:spLocks noGrp="1"/>
          </p:cNvSpPr>
          <p:nvPr>
            <p:ph type="body" sz="quarter" idx="13"/>
          </p:nvPr>
        </p:nvSpPr>
        <p:spPr>
          <a:xfrm>
            <a:off x="1527960" y="6870946"/>
            <a:ext cx="10241280" cy="365760"/>
          </a:xfrm>
          <a:prstGeom prst="rect">
            <a:avLst/>
          </a:prstGeom>
        </p:spPr>
        <p:txBody>
          <a:bodyPr>
            <a:noAutofit/>
          </a:bodyPr>
          <a:lstStyle>
            <a:lvl1pPr marL="0" indent="0" algn="l" defTabSz="1306220" rtl="0" eaLnBrk="1" latinLnBrk="0" hangingPunct="1">
              <a:spcBef>
                <a:spcPct val="20000"/>
              </a:spcBef>
              <a:buFont typeface="Arial" pitchFamily="34" charset="0"/>
              <a:buNone/>
              <a:defRPr lang="en-US" sz="2600" b="0" kern="1200" dirty="0" smtClean="0">
                <a:solidFill>
                  <a:schemeClr val="bg2"/>
                </a:solidFill>
                <a:latin typeface="Verdana" pitchFamily="34" charset="0"/>
                <a:ea typeface="Verdana" pitchFamily="34" charset="0"/>
                <a:cs typeface="Verdana" pitchFamily="34" charset="0"/>
              </a:defRPr>
            </a:lvl1pPr>
            <a:lvl2pPr marL="653110" indent="0">
              <a:buNone/>
              <a:defRPr/>
            </a:lvl2pPr>
            <a:lvl3pPr marL="1306220" indent="0">
              <a:buNone/>
              <a:defRPr/>
            </a:lvl3pPr>
            <a:lvl4pPr marL="1959331" indent="0">
              <a:buNone/>
              <a:defRPr/>
            </a:lvl4pPr>
            <a:lvl5pPr marL="2612441" indent="0">
              <a:buNone/>
              <a:defRPr/>
            </a:lvl5pPr>
          </a:lstStyle>
          <a:p>
            <a:pPr lvl="0"/>
            <a:r>
              <a:rPr lang="en-US" dirty="0" smtClean="0"/>
              <a:t>Click to edit Master text styles</a:t>
            </a:r>
          </a:p>
        </p:txBody>
      </p:sp>
      <p:pic>
        <p:nvPicPr>
          <p:cNvPr id="14" name="Grafik 8" descr="Logo_AGT_rgb_1mm.wmf"/>
          <p:cNvPicPr preferRelativeResize="0">
            <a:picLocks/>
          </p:cNvPicPr>
          <p:nvPr userDrawn="1"/>
        </p:nvPicPr>
        <p:blipFill>
          <a:blip r:embed="rId2" cstate="screen">
            <a:extLst>
              <a:ext uri="{28A0092B-C50C-407E-A947-70E740481C1C}">
                <a14:useLocalDpi xmlns:a14="http://schemas.microsoft.com/office/drawing/2010/main"/>
              </a:ext>
            </a:extLst>
          </a:blip>
          <a:stretch>
            <a:fillRect/>
          </a:stretch>
        </p:blipFill>
        <p:spPr>
          <a:xfrm>
            <a:off x="618612" y="418682"/>
            <a:ext cx="3295038" cy="830424"/>
          </a:xfrm>
          <a:prstGeom prst="rect">
            <a:avLst/>
          </a:prstGeom>
        </p:spPr>
      </p:pic>
    </p:spTree>
    <p:extLst>
      <p:ext uri="{BB962C8B-B14F-4D97-AF65-F5344CB8AC3E}">
        <p14:creationId xmlns:p14="http://schemas.microsoft.com/office/powerpoint/2010/main" val="2187738264"/>
      </p:ext>
    </p:extLst>
  </p:cSld>
  <p:clrMapOvr>
    <a:masterClrMapping/>
  </p:clrMapOvr>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Cover - Vertical Photo">
    <p:spTree>
      <p:nvGrpSpPr>
        <p:cNvPr id="1" name=""/>
        <p:cNvGrpSpPr/>
        <p:nvPr/>
      </p:nvGrpSpPr>
      <p:grpSpPr>
        <a:xfrm>
          <a:off x="0" y="0"/>
          <a:ext cx="0" cy="0"/>
          <a:chOff x="0" y="0"/>
          <a:chExt cx="0" cy="0"/>
        </a:xfrm>
      </p:grpSpPr>
      <p:pic>
        <p:nvPicPr>
          <p:cNvPr id="12" name="Grafik 8" descr="Logo_AGT_rgb_1mm.wmf"/>
          <p:cNvPicPr preferRelativeResize="0">
            <a:picLocks/>
          </p:cNvPicPr>
          <p:nvPr userDrawn="1"/>
        </p:nvPicPr>
        <p:blipFill>
          <a:blip r:embed="rId2" cstate="screen">
            <a:extLst>
              <a:ext uri="{28A0092B-C50C-407E-A947-70E740481C1C}">
                <a14:useLocalDpi xmlns:a14="http://schemas.microsoft.com/office/drawing/2010/main"/>
              </a:ext>
            </a:extLst>
          </a:blip>
          <a:stretch>
            <a:fillRect/>
          </a:stretch>
        </p:blipFill>
        <p:spPr>
          <a:xfrm>
            <a:off x="618612" y="418682"/>
            <a:ext cx="3295038" cy="830424"/>
          </a:xfrm>
          <a:prstGeom prst="rect">
            <a:avLst/>
          </a:prstGeom>
        </p:spPr>
      </p:pic>
      <p:sp>
        <p:nvSpPr>
          <p:cNvPr id="27" name="Rectangle 26"/>
          <p:cNvSpPr/>
          <p:nvPr userDrawn="1"/>
        </p:nvSpPr>
        <p:spPr>
          <a:xfrm>
            <a:off x="0" y="1746886"/>
            <a:ext cx="277091" cy="6482714"/>
          </a:xfrm>
          <a:prstGeom prst="rect">
            <a:avLst/>
          </a:prstGeom>
          <a:solidFill>
            <a:srgbClr val="ED1A3B"/>
          </a:solidFill>
          <a:ln>
            <a:noFill/>
          </a:ln>
        </p:spPr>
        <p:style>
          <a:lnRef idx="2">
            <a:schemeClr val="accent1">
              <a:shade val="50000"/>
            </a:schemeClr>
          </a:lnRef>
          <a:fillRef idx="1">
            <a:schemeClr val="accent1"/>
          </a:fillRef>
          <a:effectRef idx="0">
            <a:schemeClr val="accent1"/>
          </a:effectRef>
          <a:fontRef idx="minor">
            <a:schemeClr val="lt1"/>
          </a:fontRef>
        </p:style>
        <p:txBody>
          <a:bodyPr lIns="130622" tIns="65311" rIns="130622" bIns="65311" rtlCol="0" anchor="ctr"/>
          <a:lstStyle/>
          <a:p>
            <a:pPr algn="ctr"/>
            <a:endParaRPr lang="en-US" dirty="0"/>
          </a:p>
        </p:txBody>
      </p:sp>
      <p:sp>
        <p:nvSpPr>
          <p:cNvPr id="31" name="Rectangle 30"/>
          <p:cNvSpPr/>
          <p:nvPr userDrawn="1"/>
        </p:nvSpPr>
        <p:spPr>
          <a:xfrm>
            <a:off x="5597238" y="1746883"/>
            <a:ext cx="8123157" cy="6482717"/>
          </a:xfrm>
          <a:prstGeom prst="rect">
            <a:avLst/>
          </a:prstGeom>
          <a:solidFill>
            <a:srgbClr val="EFE9E5"/>
          </a:solidFill>
          <a:ln>
            <a:noFill/>
          </a:ln>
        </p:spPr>
        <p:style>
          <a:lnRef idx="2">
            <a:schemeClr val="accent1">
              <a:shade val="50000"/>
            </a:schemeClr>
          </a:lnRef>
          <a:fillRef idx="1">
            <a:schemeClr val="accent1"/>
          </a:fillRef>
          <a:effectRef idx="0">
            <a:schemeClr val="accent1"/>
          </a:effectRef>
          <a:fontRef idx="minor">
            <a:schemeClr val="lt1"/>
          </a:fontRef>
        </p:style>
        <p:txBody>
          <a:bodyPr lIns="130622" tIns="65311" rIns="130622" bIns="65311" rtlCol="0" anchor="ctr"/>
          <a:lstStyle/>
          <a:p>
            <a:pPr lvl="0" algn="ctr"/>
            <a:endParaRPr lang="en-US" dirty="0"/>
          </a:p>
        </p:txBody>
      </p:sp>
      <p:sp>
        <p:nvSpPr>
          <p:cNvPr id="32" name="Picture Placeholder 3"/>
          <p:cNvSpPr>
            <a:spLocks noGrp="1"/>
          </p:cNvSpPr>
          <p:nvPr>
            <p:ph type="pic" sz="quarter" idx="14"/>
          </p:nvPr>
        </p:nvSpPr>
        <p:spPr>
          <a:xfrm>
            <a:off x="360679" y="1756908"/>
            <a:ext cx="5152814" cy="6472692"/>
          </a:xfrm>
          <a:noFill/>
        </p:spPr>
        <p:txBody>
          <a:bodyPr/>
          <a:lstStyle/>
          <a:p>
            <a:endParaRPr lang="en-US" dirty="0"/>
          </a:p>
        </p:txBody>
      </p:sp>
      <p:sp>
        <p:nvSpPr>
          <p:cNvPr id="10" name="Title 1"/>
          <p:cNvSpPr>
            <a:spLocks noGrp="1"/>
          </p:cNvSpPr>
          <p:nvPr>
            <p:ph type="ctrTitle"/>
          </p:nvPr>
        </p:nvSpPr>
        <p:spPr>
          <a:xfrm>
            <a:off x="5804367" y="1907290"/>
            <a:ext cx="7711874" cy="1123950"/>
          </a:xfrm>
          <a:prstGeom prst="rect">
            <a:avLst/>
          </a:prstGeom>
        </p:spPr>
        <p:txBody>
          <a:bodyPr lIns="130622"/>
          <a:lstStyle>
            <a:lvl1pPr marL="0" indent="0" algn="l">
              <a:defRPr lang="en-US" sz="3200" b="1" kern="1200" smtClean="0">
                <a:solidFill>
                  <a:srgbClr val="ED1A3B"/>
                </a:solidFill>
                <a:latin typeface="Verdana" pitchFamily="34" charset="0"/>
                <a:ea typeface="Verdana" pitchFamily="34" charset="0"/>
                <a:cs typeface="Verdana" pitchFamily="34" charset="0"/>
              </a:defRPr>
            </a:lvl1pPr>
          </a:lstStyle>
          <a:p>
            <a:r>
              <a:rPr lang="en-US" dirty="0" smtClean="0"/>
              <a:t>Click to edit Master title style</a:t>
            </a:r>
            <a:endParaRPr lang="en-US" dirty="0"/>
          </a:p>
        </p:txBody>
      </p:sp>
      <p:sp>
        <p:nvSpPr>
          <p:cNvPr id="11" name="Subtitle 2"/>
          <p:cNvSpPr>
            <a:spLocks noGrp="1"/>
          </p:cNvSpPr>
          <p:nvPr>
            <p:ph type="subTitle" idx="1"/>
          </p:nvPr>
        </p:nvSpPr>
        <p:spPr>
          <a:xfrm>
            <a:off x="5804367" y="3216230"/>
            <a:ext cx="7711874" cy="476111"/>
          </a:xfrm>
          <a:prstGeom prst="rect">
            <a:avLst/>
          </a:prstGeom>
        </p:spPr>
        <p:txBody>
          <a:bodyPr>
            <a:noAutofit/>
          </a:bodyPr>
          <a:lstStyle>
            <a:lvl1pPr marL="0" indent="0" algn="l">
              <a:buNone/>
              <a:defRPr lang="en-US" sz="2600" b="1" kern="1200" smtClean="0">
                <a:solidFill>
                  <a:schemeClr val="bg2"/>
                </a:solidFill>
                <a:latin typeface="Verdana" pitchFamily="34" charset="0"/>
                <a:ea typeface="Verdana" pitchFamily="34" charset="0"/>
                <a:cs typeface="Verdana" pitchFamily="34" charset="0"/>
              </a:defRPr>
            </a:lvl1pPr>
            <a:lvl2pPr marL="653110" indent="0" algn="ctr">
              <a:buNone/>
              <a:defRPr>
                <a:solidFill>
                  <a:schemeClr val="tx1">
                    <a:tint val="75000"/>
                  </a:schemeClr>
                </a:solidFill>
              </a:defRPr>
            </a:lvl2pPr>
            <a:lvl3pPr marL="1306220" indent="0" algn="ctr">
              <a:buNone/>
              <a:defRPr>
                <a:solidFill>
                  <a:schemeClr val="tx1">
                    <a:tint val="75000"/>
                  </a:schemeClr>
                </a:solidFill>
              </a:defRPr>
            </a:lvl3pPr>
            <a:lvl4pPr marL="1959331" indent="0" algn="ctr">
              <a:buNone/>
              <a:defRPr>
                <a:solidFill>
                  <a:schemeClr val="tx1">
                    <a:tint val="75000"/>
                  </a:schemeClr>
                </a:solidFill>
              </a:defRPr>
            </a:lvl4pPr>
            <a:lvl5pPr marL="2612441" indent="0" algn="ctr">
              <a:buNone/>
              <a:defRPr>
                <a:solidFill>
                  <a:schemeClr val="tx1">
                    <a:tint val="75000"/>
                  </a:schemeClr>
                </a:solidFill>
              </a:defRPr>
            </a:lvl5pPr>
            <a:lvl6pPr marL="3265551" indent="0" algn="ctr">
              <a:buNone/>
              <a:defRPr>
                <a:solidFill>
                  <a:schemeClr val="tx1">
                    <a:tint val="75000"/>
                  </a:schemeClr>
                </a:solidFill>
              </a:defRPr>
            </a:lvl6pPr>
            <a:lvl7pPr marL="3918661" indent="0" algn="ctr">
              <a:buNone/>
              <a:defRPr>
                <a:solidFill>
                  <a:schemeClr val="tx1">
                    <a:tint val="75000"/>
                  </a:schemeClr>
                </a:solidFill>
              </a:defRPr>
            </a:lvl7pPr>
            <a:lvl8pPr marL="4571771" indent="0" algn="ctr">
              <a:buNone/>
              <a:defRPr>
                <a:solidFill>
                  <a:schemeClr val="tx1">
                    <a:tint val="75000"/>
                  </a:schemeClr>
                </a:solidFill>
              </a:defRPr>
            </a:lvl8pPr>
            <a:lvl9pPr marL="5224882" indent="0" algn="ctr">
              <a:buNone/>
              <a:defRPr>
                <a:solidFill>
                  <a:schemeClr val="tx1">
                    <a:tint val="75000"/>
                  </a:schemeClr>
                </a:solidFill>
              </a:defRPr>
            </a:lvl9pPr>
          </a:lstStyle>
          <a:p>
            <a:r>
              <a:rPr lang="en-US" dirty="0" smtClean="0"/>
              <a:t>Click to edit Master subtitle style</a:t>
            </a:r>
            <a:endParaRPr lang="en-US" dirty="0"/>
          </a:p>
        </p:txBody>
      </p:sp>
      <p:sp>
        <p:nvSpPr>
          <p:cNvPr id="13" name="Text Placeholder 17"/>
          <p:cNvSpPr>
            <a:spLocks noGrp="1"/>
          </p:cNvSpPr>
          <p:nvPr>
            <p:ph type="body" sz="quarter" idx="13"/>
          </p:nvPr>
        </p:nvSpPr>
        <p:spPr>
          <a:xfrm>
            <a:off x="5804367" y="3652793"/>
            <a:ext cx="7711874" cy="365760"/>
          </a:xfrm>
          <a:prstGeom prst="rect">
            <a:avLst/>
          </a:prstGeom>
        </p:spPr>
        <p:txBody>
          <a:bodyPr>
            <a:noAutofit/>
          </a:bodyPr>
          <a:lstStyle>
            <a:lvl1pPr marL="0" indent="0" algn="l" defTabSz="1306220" rtl="0" eaLnBrk="1" latinLnBrk="0" hangingPunct="1">
              <a:spcBef>
                <a:spcPct val="20000"/>
              </a:spcBef>
              <a:buFont typeface="Arial" pitchFamily="34" charset="0"/>
              <a:buNone/>
              <a:defRPr lang="en-US" sz="2600" b="0" kern="1200" dirty="0" smtClean="0">
                <a:solidFill>
                  <a:schemeClr val="bg2"/>
                </a:solidFill>
                <a:latin typeface="Verdana" pitchFamily="34" charset="0"/>
                <a:ea typeface="Verdana" pitchFamily="34" charset="0"/>
                <a:cs typeface="Verdana" pitchFamily="34" charset="0"/>
              </a:defRPr>
            </a:lvl1pPr>
            <a:lvl2pPr marL="653110" indent="0">
              <a:buNone/>
              <a:defRPr/>
            </a:lvl2pPr>
            <a:lvl3pPr marL="1306220" indent="0">
              <a:buNone/>
              <a:defRPr/>
            </a:lvl3pPr>
            <a:lvl4pPr marL="1959331" indent="0">
              <a:buNone/>
              <a:defRPr/>
            </a:lvl4pPr>
            <a:lvl5pPr marL="2612441" indent="0">
              <a:buNone/>
              <a:defRPr/>
            </a:lvl5pPr>
          </a:lstStyle>
          <a:p>
            <a:pPr lvl="0"/>
            <a:r>
              <a:rPr lang="en-US" dirty="0" smtClean="0"/>
              <a:t>Click to edit Master text styles</a:t>
            </a:r>
          </a:p>
        </p:txBody>
      </p:sp>
      <p:sp>
        <p:nvSpPr>
          <p:cNvPr id="14" name="Rectangle 13"/>
          <p:cNvSpPr/>
          <p:nvPr userDrawn="1"/>
        </p:nvSpPr>
        <p:spPr>
          <a:xfrm>
            <a:off x="13797280" y="1746883"/>
            <a:ext cx="833120" cy="6482717"/>
          </a:xfrm>
          <a:prstGeom prst="rect">
            <a:avLst/>
          </a:prstGeom>
          <a:solidFill>
            <a:srgbClr val="ED1A3B"/>
          </a:solidFill>
          <a:ln>
            <a:noFill/>
          </a:ln>
        </p:spPr>
        <p:style>
          <a:lnRef idx="2">
            <a:schemeClr val="accent1">
              <a:shade val="50000"/>
            </a:schemeClr>
          </a:lnRef>
          <a:fillRef idx="1">
            <a:schemeClr val="accent1"/>
          </a:fillRef>
          <a:effectRef idx="0">
            <a:schemeClr val="accent1"/>
          </a:effectRef>
          <a:fontRef idx="minor">
            <a:schemeClr val="lt1"/>
          </a:fontRef>
        </p:style>
        <p:txBody>
          <a:bodyPr lIns="130622" tIns="65311" rIns="130622" bIns="65311" rtlCol="0" anchor="ctr"/>
          <a:lstStyle/>
          <a:p>
            <a:pPr algn="ctr"/>
            <a:endParaRPr lang="en-US" dirty="0"/>
          </a:p>
        </p:txBody>
      </p:sp>
    </p:spTree>
    <p:extLst>
      <p:ext uri="{BB962C8B-B14F-4D97-AF65-F5344CB8AC3E}">
        <p14:creationId xmlns:p14="http://schemas.microsoft.com/office/powerpoint/2010/main" val="2187738264"/>
      </p:ext>
    </p:extLst>
  </p:cSld>
  <p:clrMapOvr>
    <a:masterClrMapping/>
  </p:clrMapOvr>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9" name="Rectangle 8"/>
          <p:cNvSpPr/>
          <p:nvPr userDrawn="1"/>
        </p:nvSpPr>
        <p:spPr>
          <a:xfrm>
            <a:off x="2" y="1543050"/>
            <a:ext cx="14630400" cy="5760720"/>
          </a:xfrm>
          <a:prstGeom prst="rect">
            <a:avLst/>
          </a:prstGeom>
          <a:solidFill>
            <a:srgbClr val="EFE9E5"/>
          </a:solidFill>
          <a:ln>
            <a:noFill/>
          </a:ln>
        </p:spPr>
        <p:style>
          <a:lnRef idx="2">
            <a:schemeClr val="accent1">
              <a:shade val="50000"/>
            </a:schemeClr>
          </a:lnRef>
          <a:fillRef idx="1">
            <a:schemeClr val="accent1"/>
          </a:fillRef>
          <a:effectRef idx="0">
            <a:schemeClr val="accent1"/>
          </a:effectRef>
          <a:fontRef idx="minor">
            <a:schemeClr val="lt1"/>
          </a:fontRef>
        </p:style>
        <p:txBody>
          <a:bodyPr lIns="130622" tIns="65311" rIns="130622" bIns="65311" rtlCol="0" anchor="ctr"/>
          <a:lstStyle/>
          <a:p>
            <a:pPr algn="ctr"/>
            <a:endParaRPr lang="en-US" dirty="0"/>
          </a:p>
        </p:txBody>
      </p:sp>
      <p:sp>
        <p:nvSpPr>
          <p:cNvPr id="2" name="Title 1"/>
          <p:cNvSpPr>
            <a:spLocks noGrp="1"/>
          </p:cNvSpPr>
          <p:nvPr>
            <p:ph type="title"/>
          </p:nvPr>
        </p:nvSpPr>
        <p:spPr bwMode="gray">
          <a:xfrm>
            <a:off x="731520" y="421006"/>
            <a:ext cx="12997181" cy="676274"/>
          </a:xfrm>
        </p:spPr>
        <p:txBody>
          <a:bodyPr/>
          <a:lstStyle/>
          <a:p>
            <a:r>
              <a:rPr lang="en-US" dirty="0" smtClean="0"/>
              <a:t>Click to edit Master title style</a:t>
            </a:r>
            <a:endParaRPr lang="en-US" dirty="0"/>
          </a:p>
        </p:txBody>
      </p:sp>
      <p:sp>
        <p:nvSpPr>
          <p:cNvPr id="7" name="Text Placeholder 10"/>
          <p:cNvSpPr>
            <a:spLocks noGrp="1"/>
          </p:cNvSpPr>
          <p:nvPr>
            <p:ph type="body" sz="quarter" idx="18"/>
          </p:nvPr>
        </p:nvSpPr>
        <p:spPr>
          <a:xfrm>
            <a:off x="731522" y="1885096"/>
            <a:ext cx="13028022" cy="5064344"/>
          </a:xfrm>
          <a:noFill/>
        </p:spPr>
        <p:txBody>
          <a:bodyPr lIns="130622">
            <a:noAutofit/>
          </a:bodyPr>
          <a:lstStyle>
            <a:lvl1pPr marL="326555" indent="-326555">
              <a:buClr>
                <a:srgbClr val="ED1933"/>
              </a:buClr>
              <a:buFont typeface="Arial" pitchFamily="34" charset="0"/>
              <a:buChar char="•"/>
              <a:defRPr sz="2800">
                <a:solidFill>
                  <a:schemeClr val="bg2"/>
                </a:solidFill>
              </a:defRPr>
            </a:lvl1pPr>
            <a:lvl2pPr marL="730213" indent="-326555">
              <a:buClr>
                <a:schemeClr val="accent1"/>
              </a:buClr>
              <a:buFont typeface="Arial" pitchFamily="34" charset="0"/>
              <a:buChar char="•"/>
              <a:tabLst/>
              <a:defRPr>
                <a:solidFill>
                  <a:schemeClr val="bg2"/>
                </a:solidFill>
              </a:defRPr>
            </a:lvl2pPr>
            <a:lvl3pPr marL="1154282" indent="-353768">
              <a:defRPr>
                <a:solidFill>
                  <a:schemeClr val="bg2"/>
                </a:solidFill>
              </a:defRPr>
            </a:lvl3pPr>
            <a:lvl4pPr marL="1555672" indent="-326555">
              <a:defRPr>
                <a:solidFill>
                  <a:schemeClr val="bg2"/>
                </a:solidFill>
              </a:defRPr>
            </a:lvl4pPr>
            <a:lvl5pPr marL="1882227" indent="-249452">
              <a:defRPr>
                <a:solidFill>
                  <a:schemeClr val="bg2"/>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Tree>
    <p:extLst>
      <p:ext uri="{BB962C8B-B14F-4D97-AF65-F5344CB8AC3E}">
        <p14:creationId xmlns:p14="http://schemas.microsoft.com/office/powerpoint/2010/main" val="1031544218"/>
      </p:ext>
    </p:extLst>
  </p:cSld>
  <p:clrMapOvr>
    <a:masterClrMapping/>
  </p:clrMapOvr>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 Text">
    <p:spTree>
      <p:nvGrpSpPr>
        <p:cNvPr id="1" name=""/>
        <p:cNvGrpSpPr/>
        <p:nvPr/>
      </p:nvGrpSpPr>
      <p:grpSpPr>
        <a:xfrm>
          <a:off x="0" y="0"/>
          <a:ext cx="0" cy="0"/>
          <a:chOff x="0" y="0"/>
          <a:chExt cx="0" cy="0"/>
        </a:xfrm>
      </p:grpSpPr>
      <p:sp>
        <p:nvSpPr>
          <p:cNvPr id="2" name="Title 1"/>
          <p:cNvSpPr>
            <a:spLocks noGrp="1"/>
          </p:cNvSpPr>
          <p:nvPr>
            <p:ph type="title"/>
          </p:nvPr>
        </p:nvSpPr>
        <p:spPr bwMode="gray">
          <a:xfrm>
            <a:off x="731520" y="421006"/>
            <a:ext cx="12997181" cy="676274"/>
          </a:xfrm>
        </p:spPr>
        <p:txBody>
          <a:bodyPr/>
          <a:lstStyle/>
          <a:p>
            <a:r>
              <a:rPr lang="en-US" smtClean="0"/>
              <a:t>Click to edit Master title style</a:t>
            </a:r>
            <a:endParaRPr lang="en-US"/>
          </a:p>
        </p:txBody>
      </p:sp>
      <p:sp>
        <p:nvSpPr>
          <p:cNvPr id="4" name="Content Placeholder 3"/>
          <p:cNvSpPr>
            <a:spLocks noGrp="1"/>
          </p:cNvSpPr>
          <p:nvPr>
            <p:ph sz="quarter" idx="10"/>
          </p:nvPr>
        </p:nvSpPr>
        <p:spPr>
          <a:xfrm>
            <a:off x="731520" y="1887321"/>
            <a:ext cx="12978115" cy="5309125"/>
          </a:xfrm>
        </p:spPr>
        <p:txBody>
          <a:bodyPr lIns="130622"/>
          <a:lstStyle>
            <a:lvl1pPr marL="0" indent="0">
              <a:buClr>
                <a:schemeClr val="accent1"/>
              </a:buClr>
              <a:defRPr sz="2800"/>
            </a:lvl1pPr>
            <a:lvl2pPr marL="730213" indent="-322020">
              <a:defRPr/>
            </a:lvl2pPr>
            <a:lvl3pPr marL="1136140" indent="-322020">
              <a:defRPr/>
            </a:lvl3pPr>
            <a:lvl4pPr marL="1544334" indent="-322020">
              <a:defRPr/>
            </a:lvl4pPr>
            <a:lvl5pPr marL="1891298" indent="-263058">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Tree>
    <p:extLst>
      <p:ext uri="{BB962C8B-B14F-4D97-AF65-F5344CB8AC3E}">
        <p14:creationId xmlns:p14="http://schemas.microsoft.com/office/powerpoint/2010/main" val="1772875663"/>
      </p:ext>
    </p:extLst>
  </p:cSld>
  <p:clrMapOvr>
    <a:masterClrMapping/>
  </p:clrMapOvr>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 Subtitle + Text">
    <p:spTree>
      <p:nvGrpSpPr>
        <p:cNvPr id="1" name=""/>
        <p:cNvGrpSpPr/>
        <p:nvPr/>
      </p:nvGrpSpPr>
      <p:grpSpPr>
        <a:xfrm>
          <a:off x="0" y="0"/>
          <a:ext cx="0" cy="0"/>
          <a:chOff x="0" y="0"/>
          <a:chExt cx="0" cy="0"/>
        </a:xfrm>
      </p:grpSpPr>
      <p:sp>
        <p:nvSpPr>
          <p:cNvPr id="2" name="Title 1"/>
          <p:cNvSpPr>
            <a:spLocks noGrp="1"/>
          </p:cNvSpPr>
          <p:nvPr>
            <p:ph type="title"/>
          </p:nvPr>
        </p:nvSpPr>
        <p:spPr bwMode="gray">
          <a:xfrm>
            <a:off x="723198" y="421006"/>
            <a:ext cx="12997181" cy="676274"/>
          </a:xfrm>
        </p:spPr>
        <p:txBody>
          <a:bodyPr/>
          <a:lstStyle/>
          <a:p>
            <a:r>
              <a:rPr lang="en-US" dirty="0" smtClean="0"/>
              <a:t>Click to edit Master title style</a:t>
            </a:r>
            <a:endParaRPr lang="en-US" dirty="0"/>
          </a:p>
        </p:txBody>
      </p:sp>
      <p:sp>
        <p:nvSpPr>
          <p:cNvPr id="4" name="Content Placeholder 3"/>
          <p:cNvSpPr>
            <a:spLocks noGrp="1"/>
          </p:cNvSpPr>
          <p:nvPr>
            <p:ph sz="quarter" idx="10"/>
          </p:nvPr>
        </p:nvSpPr>
        <p:spPr>
          <a:xfrm>
            <a:off x="723198" y="2125857"/>
            <a:ext cx="12978115" cy="5309125"/>
          </a:xfrm>
        </p:spPr>
        <p:txBody>
          <a:bodyPr lIns="130622"/>
          <a:lstStyle>
            <a:lvl1pPr marL="0" indent="0">
              <a:buClr>
                <a:schemeClr val="accent1"/>
              </a:buClr>
              <a:defRPr sz="2800"/>
            </a:lvl1pPr>
            <a:lvl2pPr marL="730213" indent="-322020">
              <a:defRPr/>
            </a:lvl2pPr>
            <a:lvl3pPr marL="1136140" indent="-322020">
              <a:defRPr/>
            </a:lvl3pPr>
            <a:lvl4pPr marL="1544334" indent="-322020">
              <a:defRPr/>
            </a:lvl4pPr>
            <a:lvl5pPr marL="1891298" indent="-263058">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
        <p:nvSpPr>
          <p:cNvPr id="6" name="Text Placeholder 5"/>
          <p:cNvSpPr>
            <a:spLocks noGrp="1"/>
          </p:cNvSpPr>
          <p:nvPr>
            <p:ph type="body" sz="quarter" idx="11"/>
          </p:nvPr>
        </p:nvSpPr>
        <p:spPr>
          <a:xfrm>
            <a:off x="723199" y="1268953"/>
            <a:ext cx="12957176" cy="526596"/>
          </a:xfrm>
        </p:spPr>
        <p:txBody>
          <a:bodyPr/>
          <a:lstStyle>
            <a:lvl1pPr marL="0" indent="0">
              <a:buNone/>
              <a:defRPr lang="en-US" sz="3000" b="1" kern="1200" dirty="0">
                <a:solidFill>
                  <a:srgbClr val="7D7D7D"/>
                </a:solidFill>
                <a:latin typeface="+mn-lt"/>
                <a:ea typeface="+mn-ea"/>
                <a:cs typeface="+mn-cs"/>
              </a:defRPr>
            </a:lvl1pPr>
          </a:lstStyle>
          <a:p>
            <a:pPr marL="0" lvl="0" indent="0" algn="l" defTabSz="1306220" rtl="0" eaLnBrk="1" latinLnBrk="0" hangingPunct="1">
              <a:lnSpc>
                <a:spcPct val="100000"/>
              </a:lnSpc>
              <a:spcBef>
                <a:spcPts val="1429"/>
              </a:spcBef>
              <a:buClr>
                <a:schemeClr val="accent1"/>
              </a:buClr>
              <a:buFont typeface="Arial" pitchFamily="34" charset="0"/>
              <a:buNone/>
            </a:pPr>
            <a:r>
              <a:rPr lang="en-US" dirty="0" smtClean="0"/>
              <a:t>Click to edit Master text styles</a:t>
            </a:r>
            <a:endParaRPr lang="en-US" dirty="0"/>
          </a:p>
        </p:txBody>
      </p:sp>
    </p:spTree>
    <p:extLst>
      <p:ext uri="{BB962C8B-B14F-4D97-AF65-F5344CB8AC3E}">
        <p14:creationId xmlns:p14="http://schemas.microsoft.com/office/powerpoint/2010/main" val="1523409132"/>
      </p:ext>
    </p:extLst>
  </p:cSld>
  <p:clrMapOvr>
    <a:masterClrMapping/>
  </p:clrMapOvr>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in 2 columns">
    <p:spTree>
      <p:nvGrpSpPr>
        <p:cNvPr id="1" name=""/>
        <p:cNvGrpSpPr/>
        <p:nvPr/>
      </p:nvGrpSpPr>
      <p:grpSpPr>
        <a:xfrm>
          <a:off x="0" y="0"/>
          <a:ext cx="0" cy="0"/>
          <a:chOff x="0" y="0"/>
          <a:chExt cx="0" cy="0"/>
        </a:xfrm>
      </p:grpSpPr>
      <p:sp>
        <p:nvSpPr>
          <p:cNvPr id="5" name="Content Placeholder 2"/>
          <p:cNvSpPr>
            <a:spLocks noGrp="1"/>
          </p:cNvSpPr>
          <p:nvPr>
            <p:ph sz="half" idx="1"/>
          </p:nvPr>
        </p:nvSpPr>
        <p:spPr>
          <a:xfrm>
            <a:off x="731521" y="2143102"/>
            <a:ext cx="6458277" cy="5316912"/>
          </a:xfrm>
          <a:prstGeom prst="rect">
            <a:avLst/>
          </a:prstGeom>
        </p:spPr>
        <p:txBody>
          <a:bodyPr lIns="130622">
            <a:noAutofit/>
          </a:bodyPr>
          <a:lstStyle>
            <a:lvl1pPr marL="0" indent="0">
              <a:buClr>
                <a:schemeClr val="accent1"/>
              </a:buClr>
              <a:buFont typeface="Arial" pitchFamily="34" charset="0"/>
              <a:buNone/>
              <a:defRPr lang="en-US" sz="2200" b="1" kern="1200" dirty="0" smtClean="0">
                <a:solidFill>
                  <a:schemeClr val="accent1"/>
                </a:solidFill>
                <a:latin typeface="Verdana" pitchFamily="34" charset="0"/>
                <a:ea typeface="Verdana" pitchFamily="34" charset="0"/>
                <a:cs typeface="Verdana" pitchFamily="34" charset="0"/>
              </a:defRPr>
            </a:lvl1pPr>
            <a:lvl2pPr marL="688975" indent="-336550">
              <a:buClr>
                <a:schemeClr val="accent1"/>
              </a:buClr>
              <a:buFont typeface="Arial" pitchFamily="34" charset="0"/>
              <a:buChar char="•"/>
              <a:tabLst/>
              <a:defRPr sz="2000">
                <a:solidFill>
                  <a:srgbClr val="464646"/>
                </a:solidFill>
                <a:latin typeface="Verdana" pitchFamily="34" charset="0"/>
                <a:ea typeface="Verdana" pitchFamily="34" charset="0"/>
                <a:cs typeface="Verdana" pitchFamily="34" charset="0"/>
              </a:defRPr>
            </a:lvl2pPr>
            <a:lvl3pPr marL="1085850" indent="-268288">
              <a:buClr>
                <a:schemeClr val="accent1"/>
              </a:buClr>
              <a:buFont typeface="Arial" pitchFamily="34" charset="0"/>
              <a:buChar char="•"/>
              <a:defRPr sz="1800">
                <a:solidFill>
                  <a:srgbClr val="464646"/>
                </a:solidFill>
                <a:latin typeface="Verdana" pitchFamily="34" charset="0"/>
                <a:ea typeface="Verdana" pitchFamily="34" charset="0"/>
                <a:cs typeface="Verdana" pitchFamily="34" charset="0"/>
              </a:defRPr>
            </a:lvl3pPr>
            <a:lvl4pPr marL="1603375" indent="-296863">
              <a:buClr>
                <a:schemeClr val="accent1"/>
              </a:buClr>
              <a:defRPr sz="1600">
                <a:solidFill>
                  <a:srgbClr val="464646"/>
                </a:solidFill>
                <a:latin typeface="Verdana" pitchFamily="34" charset="0"/>
                <a:ea typeface="Verdana" pitchFamily="34" charset="0"/>
                <a:cs typeface="Verdana" pitchFamily="34" charset="0"/>
              </a:defRPr>
            </a:lvl4pPr>
            <a:lvl5pPr marL="1959331" indent="-308413">
              <a:buClr>
                <a:schemeClr val="accent1"/>
              </a:buClr>
              <a:buFont typeface="Arial" pitchFamily="34" charset="0"/>
              <a:buChar char="•"/>
              <a:defRPr sz="1400">
                <a:solidFill>
                  <a:srgbClr val="464646"/>
                </a:solidFill>
                <a:latin typeface="Verdana" pitchFamily="34" charset="0"/>
                <a:ea typeface="Verdana" pitchFamily="34" charset="0"/>
                <a:cs typeface="Verdana" pitchFamily="34" charset="0"/>
              </a:defRPr>
            </a:lvl5pPr>
            <a:lvl6pPr>
              <a:defRPr sz="2600"/>
            </a:lvl6pPr>
            <a:lvl7pPr>
              <a:defRPr sz="2600"/>
            </a:lvl7pPr>
            <a:lvl8pPr>
              <a:defRPr sz="2600"/>
            </a:lvl8pPr>
            <a:lvl9pPr>
              <a:defRPr sz="2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
        <p:nvSpPr>
          <p:cNvPr id="9" name="Rectangle 8"/>
          <p:cNvSpPr/>
          <p:nvPr userDrawn="1"/>
        </p:nvSpPr>
        <p:spPr>
          <a:xfrm>
            <a:off x="0" y="7624282"/>
            <a:ext cx="14630400" cy="605318"/>
          </a:xfrm>
          <a:prstGeom prst="rect">
            <a:avLst/>
          </a:prstGeom>
          <a:solidFill>
            <a:srgbClr val="EFE9E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0622" tIns="65311" rIns="130622" bIns="65311" numCol="1" spcCol="0" rtlCol="0" fromWordArt="0" anchor="ctr" anchorCtr="0" forceAA="0" compatLnSpc="1">
            <a:prstTxWarp prst="textNoShape">
              <a:avLst/>
            </a:prstTxWarp>
            <a:noAutofit/>
          </a:bodyPr>
          <a:lstStyle/>
          <a:p>
            <a:pPr algn="ctr"/>
            <a:r>
              <a:rPr lang="en-US" dirty="0"/>
              <a:t> </a:t>
            </a:r>
          </a:p>
        </p:txBody>
      </p:sp>
      <p:sp>
        <p:nvSpPr>
          <p:cNvPr id="12" name="Text Placeholder 6"/>
          <p:cNvSpPr>
            <a:spLocks noGrp="1"/>
          </p:cNvSpPr>
          <p:nvPr>
            <p:ph type="body" sz="quarter" idx="17"/>
          </p:nvPr>
        </p:nvSpPr>
        <p:spPr>
          <a:xfrm>
            <a:off x="731520" y="1267097"/>
            <a:ext cx="13065760" cy="548640"/>
          </a:xfrm>
          <a:prstGeom prst="rect">
            <a:avLst/>
          </a:prstGeom>
        </p:spPr>
        <p:txBody>
          <a:bodyPr lIns="130622" anchor="t">
            <a:noAutofit/>
          </a:bodyPr>
          <a:lstStyle>
            <a:lvl1pPr marL="0" indent="0">
              <a:buNone/>
              <a:defRPr sz="3000">
                <a:solidFill>
                  <a:srgbClr val="7D7D7D"/>
                </a:solidFill>
              </a:defRPr>
            </a:lvl1pPr>
          </a:lstStyle>
          <a:p>
            <a:pPr lvl="0"/>
            <a:r>
              <a:rPr lang="en-US" dirty="0" smtClean="0"/>
              <a:t>Click to edit Master text styles</a:t>
            </a:r>
            <a:endParaRPr lang="en-US" dirty="0"/>
          </a:p>
        </p:txBody>
      </p:sp>
      <p:sp>
        <p:nvSpPr>
          <p:cNvPr id="14" name="Title 1"/>
          <p:cNvSpPr>
            <a:spLocks noGrp="1"/>
          </p:cNvSpPr>
          <p:nvPr>
            <p:ph type="title"/>
          </p:nvPr>
        </p:nvSpPr>
        <p:spPr bwMode="gray">
          <a:xfrm>
            <a:off x="731520" y="421006"/>
            <a:ext cx="12997181" cy="676274"/>
          </a:xfrm>
        </p:spPr>
        <p:txBody>
          <a:bodyPr/>
          <a:lstStyle/>
          <a:p>
            <a:r>
              <a:rPr lang="en-US" dirty="0" smtClean="0"/>
              <a:t>Click to edit Master title style</a:t>
            </a:r>
            <a:endParaRPr lang="en-US" dirty="0"/>
          </a:p>
        </p:txBody>
      </p:sp>
      <p:sp>
        <p:nvSpPr>
          <p:cNvPr id="11" name="Rectangle 26"/>
          <p:cNvSpPr>
            <a:spLocks noChangeArrowheads="1"/>
          </p:cNvSpPr>
          <p:nvPr userDrawn="1"/>
        </p:nvSpPr>
        <p:spPr bwMode="black">
          <a:xfrm>
            <a:off x="13167360" y="7699248"/>
            <a:ext cx="731520" cy="438912"/>
          </a:xfrm>
          <a:prstGeom prst="rect">
            <a:avLst/>
          </a:prstGeom>
          <a:noFill/>
        </p:spPr>
        <p:txBody>
          <a:bodyPr vert="horz" lIns="130622" tIns="65311" rIns="130622" bIns="65311" rtlCol="0" anchor="ctr"/>
          <a:lstStyle/>
          <a:p>
            <a:pPr marL="0" algn="r" defTabSz="1306220" rtl="0" eaLnBrk="1" latinLnBrk="0" hangingPunct="1">
              <a:spcBef>
                <a:spcPct val="0"/>
              </a:spcBef>
              <a:tabLst>
                <a:tab pos="659914" algn="l"/>
                <a:tab pos="6531102" algn="ctr"/>
                <a:tab pos="12087074" algn="r"/>
                <a:tab pos="12649475" algn="r"/>
              </a:tabLst>
              <a:defRPr/>
            </a:pPr>
            <a:fld id="{E46DE64C-7D15-458B-8CF1-EEE6A14FF4AB}" type="slidenum">
              <a:rPr lang="en-US" sz="1400" kern="1200">
                <a:solidFill>
                  <a:schemeClr val="bg2"/>
                </a:solidFill>
                <a:latin typeface="Arial" pitchFamily="34" charset="0"/>
                <a:ea typeface="+mn-ea"/>
                <a:cs typeface="Arial" pitchFamily="34" charset="0"/>
              </a:rPr>
              <a:pPr marL="0" algn="r" defTabSz="1306220" rtl="0" eaLnBrk="1" latinLnBrk="0" hangingPunct="1">
                <a:spcBef>
                  <a:spcPct val="0"/>
                </a:spcBef>
                <a:tabLst>
                  <a:tab pos="659914" algn="l"/>
                  <a:tab pos="6531102" algn="ctr"/>
                  <a:tab pos="12087074" algn="r"/>
                  <a:tab pos="12649475" algn="r"/>
                </a:tabLst>
                <a:defRPr/>
              </a:pPr>
              <a:t>‹#›</a:t>
            </a:fld>
            <a:endParaRPr lang="en-US" sz="1400" kern="1200" dirty="0">
              <a:solidFill>
                <a:schemeClr val="bg2"/>
              </a:solidFill>
              <a:latin typeface="Arial" pitchFamily="34" charset="0"/>
              <a:ea typeface="+mn-ea"/>
              <a:cs typeface="Arial" pitchFamily="34" charset="0"/>
            </a:endParaRPr>
          </a:p>
        </p:txBody>
      </p:sp>
      <p:sp>
        <p:nvSpPr>
          <p:cNvPr id="15" name="Content Placeholder 2"/>
          <p:cNvSpPr>
            <a:spLocks noGrp="1"/>
          </p:cNvSpPr>
          <p:nvPr>
            <p:ph sz="half" idx="18"/>
          </p:nvPr>
        </p:nvSpPr>
        <p:spPr>
          <a:xfrm>
            <a:off x="7358873" y="2143102"/>
            <a:ext cx="6458277" cy="5316912"/>
          </a:xfrm>
          <a:prstGeom prst="rect">
            <a:avLst/>
          </a:prstGeom>
        </p:spPr>
        <p:txBody>
          <a:bodyPr lIns="130622">
            <a:noAutofit/>
          </a:bodyPr>
          <a:lstStyle>
            <a:lvl1pPr marL="0" indent="0">
              <a:buClr>
                <a:schemeClr val="accent1"/>
              </a:buClr>
              <a:buFont typeface="Arial" pitchFamily="34" charset="0"/>
              <a:buNone/>
              <a:defRPr lang="en-US" sz="2200" b="1" kern="1200" dirty="0" smtClean="0">
                <a:solidFill>
                  <a:schemeClr val="accent1"/>
                </a:solidFill>
                <a:latin typeface="Verdana" pitchFamily="34" charset="0"/>
                <a:ea typeface="Verdana" pitchFamily="34" charset="0"/>
                <a:cs typeface="Verdana" pitchFamily="34" charset="0"/>
              </a:defRPr>
            </a:lvl1pPr>
            <a:lvl2pPr marL="688975" indent="-336550">
              <a:buClr>
                <a:schemeClr val="accent1"/>
              </a:buClr>
              <a:buFont typeface="Arial" pitchFamily="34" charset="0"/>
              <a:buChar char="•"/>
              <a:tabLst/>
              <a:defRPr sz="2000">
                <a:solidFill>
                  <a:srgbClr val="464646"/>
                </a:solidFill>
                <a:latin typeface="Verdana" pitchFamily="34" charset="0"/>
                <a:ea typeface="Verdana" pitchFamily="34" charset="0"/>
                <a:cs typeface="Verdana" pitchFamily="34" charset="0"/>
              </a:defRPr>
            </a:lvl2pPr>
            <a:lvl3pPr marL="1085850" indent="-268288">
              <a:buClr>
                <a:schemeClr val="accent1"/>
              </a:buClr>
              <a:buFont typeface="Arial" pitchFamily="34" charset="0"/>
              <a:buChar char="•"/>
              <a:defRPr sz="1800">
                <a:solidFill>
                  <a:srgbClr val="464646"/>
                </a:solidFill>
                <a:latin typeface="Verdana" pitchFamily="34" charset="0"/>
                <a:ea typeface="Verdana" pitchFamily="34" charset="0"/>
                <a:cs typeface="Verdana" pitchFamily="34" charset="0"/>
              </a:defRPr>
            </a:lvl3pPr>
            <a:lvl4pPr marL="1603375" indent="-296863">
              <a:buClr>
                <a:schemeClr val="accent1"/>
              </a:buClr>
              <a:defRPr sz="1600">
                <a:solidFill>
                  <a:srgbClr val="464646"/>
                </a:solidFill>
                <a:latin typeface="Verdana" pitchFamily="34" charset="0"/>
                <a:ea typeface="Verdana" pitchFamily="34" charset="0"/>
                <a:cs typeface="Verdana" pitchFamily="34" charset="0"/>
              </a:defRPr>
            </a:lvl4pPr>
            <a:lvl5pPr marL="1959331" indent="-308413">
              <a:buClr>
                <a:schemeClr val="accent1"/>
              </a:buClr>
              <a:buFont typeface="Arial" pitchFamily="34" charset="0"/>
              <a:buChar char="•"/>
              <a:defRPr sz="1400">
                <a:solidFill>
                  <a:srgbClr val="464646"/>
                </a:solidFill>
                <a:latin typeface="Verdana" pitchFamily="34" charset="0"/>
                <a:ea typeface="Verdana" pitchFamily="34" charset="0"/>
                <a:cs typeface="Verdana" pitchFamily="34" charset="0"/>
              </a:defRPr>
            </a:lvl5pPr>
            <a:lvl6pPr>
              <a:defRPr sz="2600"/>
            </a:lvl6pPr>
            <a:lvl7pPr>
              <a:defRPr sz="2600"/>
            </a:lvl7pPr>
            <a:lvl8pPr>
              <a:defRPr sz="2600"/>
            </a:lvl8pPr>
            <a:lvl9pPr>
              <a:defRPr sz="2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pic>
        <p:nvPicPr>
          <p:cNvPr id="13" name="Grafik 8" descr="Logo_AGT_rgb_1mm.wmf"/>
          <p:cNvPicPr preferRelativeResize="0">
            <a:picLocks/>
          </p:cNvPicPr>
          <p:nvPr userDrawn="1"/>
        </p:nvPicPr>
        <p:blipFill>
          <a:blip r:embed="rId2" cstate="screen">
            <a:extLst>
              <a:ext uri="{28A0092B-C50C-407E-A947-70E740481C1C}">
                <a14:useLocalDpi xmlns:a14="http://schemas.microsoft.com/office/drawing/2010/main"/>
              </a:ext>
            </a:extLst>
          </a:blip>
          <a:stretch>
            <a:fillRect/>
          </a:stretch>
        </p:blipFill>
        <p:spPr>
          <a:xfrm>
            <a:off x="853440" y="7705682"/>
            <a:ext cx="1554480" cy="391764"/>
          </a:xfrm>
          <a:prstGeom prst="rect">
            <a:avLst/>
          </a:prstGeom>
        </p:spPr>
      </p:pic>
    </p:spTree>
    <p:extLst>
      <p:ext uri="{BB962C8B-B14F-4D97-AF65-F5344CB8AC3E}">
        <p14:creationId xmlns:p14="http://schemas.microsoft.com/office/powerpoint/2010/main" val="3765252919"/>
      </p:ext>
    </p:extLst>
  </p:cSld>
  <p:clrMapOvr>
    <a:masterClrMapping/>
  </p:clrMapOvr>
  <p:timing>
    <p:tnLst>
      <p:par>
        <p:cTn xmlns:p14="http://schemas.microsoft.com/office/powerpoint/2010/mai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bwMode="gray">
          <a:xfrm>
            <a:off x="731520" y="423236"/>
            <a:ext cx="12997181" cy="674044"/>
          </a:xfrm>
        </p:spPr>
        <p:txBody>
          <a:bodyPr/>
          <a:lstStyle/>
          <a:p>
            <a:r>
              <a:rPr lang="en-US" smtClean="0"/>
              <a:t>Click to edit Master title style</a:t>
            </a:r>
            <a:endParaRPr lang="en-US"/>
          </a:p>
        </p:txBody>
      </p:sp>
    </p:spTree>
  </p:cSld>
  <p:clrMapOvr>
    <a:masterClrMapping/>
  </p:clrMapOvr>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theme" Target="../theme/theme1.xml"/><Relationship Id="rId29" Type="http://schemas.openxmlformats.org/officeDocument/2006/relationships/image" Target="../media/image1.wmf"/><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3" name="Rectangle 12"/>
          <p:cNvSpPr/>
          <p:nvPr userDrawn="1"/>
        </p:nvSpPr>
        <p:spPr>
          <a:xfrm flipV="1">
            <a:off x="-17802" y="0"/>
            <a:ext cx="14678888" cy="1207008"/>
          </a:xfrm>
          <a:prstGeom prst="rect">
            <a:avLst/>
          </a:prstGeom>
          <a:solidFill>
            <a:srgbClr val="7D7D7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0622" tIns="65311" rIns="130622" bIns="65311" numCol="1" spcCol="0" rtlCol="0" fromWordArt="0" anchor="ctr" anchorCtr="0" forceAA="0" compatLnSpc="1">
            <a:prstTxWarp prst="textNoShape">
              <a:avLst/>
            </a:prstTxWarp>
            <a:noAutofit/>
          </a:bodyPr>
          <a:lstStyle/>
          <a:p>
            <a:pPr algn="ctr"/>
            <a:endParaRPr lang="en-US" dirty="0"/>
          </a:p>
        </p:txBody>
      </p:sp>
      <p:sp>
        <p:nvSpPr>
          <p:cNvPr id="10" name="Rectangle 9"/>
          <p:cNvSpPr/>
          <p:nvPr/>
        </p:nvSpPr>
        <p:spPr>
          <a:xfrm>
            <a:off x="0" y="7624282"/>
            <a:ext cx="14630400" cy="605318"/>
          </a:xfrm>
          <a:prstGeom prst="rect">
            <a:avLst/>
          </a:prstGeom>
          <a:solidFill>
            <a:srgbClr val="EFE9E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0622" tIns="65311" rIns="130622" bIns="65311" numCol="1" spcCol="0" rtlCol="0" fromWordArt="0" anchor="ctr" anchorCtr="0" forceAA="0" compatLnSpc="1">
            <a:prstTxWarp prst="textNoShape">
              <a:avLst/>
            </a:prstTxWarp>
            <a:noAutofit/>
          </a:bodyPr>
          <a:lstStyle/>
          <a:p>
            <a:pPr algn="ctr"/>
            <a:r>
              <a:rPr lang="en-US" dirty="0"/>
              <a:t> </a:t>
            </a:r>
          </a:p>
        </p:txBody>
      </p:sp>
      <p:pic>
        <p:nvPicPr>
          <p:cNvPr id="11" name="Grafik 8" descr="Logo_AGT_rgb_1mm.wmf"/>
          <p:cNvPicPr preferRelativeResize="0">
            <a:picLocks/>
          </p:cNvPicPr>
          <p:nvPr/>
        </p:nvPicPr>
        <p:blipFill>
          <a:blip r:embed="rId29" cstate="screen">
            <a:extLst>
              <a:ext uri="{28A0092B-C50C-407E-A947-70E740481C1C}">
                <a14:useLocalDpi xmlns:a14="http://schemas.microsoft.com/office/drawing/2010/main"/>
              </a:ext>
            </a:extLst>
          </a:blip>
          <a:stretch>
            <a:fillRect/>
          </a:stretch>
        </p:blipFill>
        <p:spPr>
          <a:xfrm>
            <a:off x="853440" y="7705682"/>
            <a:ext cx="1554480" cy="391764"/>
          </a:xfrm>
          <a:prstGeom prst="rect">
            <a:avLst/>
          </a:prstGeom>
        </p:spPr>
      </p:pic>
      <p:sp>
        <p:nvSpPr>
          <p:cNvPr id="12" name="Title Placeholder 1"/>
          <p:cNvSpPr>
            <a:spLocks noGrp="1"/>
          </p:cNvSpPr>
          <p:nvPr>
            <p:ph type="title"/>
          </p:nvPr>
        </p:nvSpPr>
        <p:spPr bwMode="gray">
          <a:xfrm>
            <a:off x="696685" y="421006"/>
            <a:ext cx="12997181" cy="676274"/>
          </a:xfrm>
          <a:prstGeom prst="rect">
            <a:avLst/>
          </a:prstGeom>
        </p:spPr>
        <p:txBody>
          <a:bodyPr vert="horz" lIns="130622" tIns="65311" rIns="130622" bIns="65311" rtlCol="0" anchor="b">
            <a:noAutofit/>
          </a:bodyPr>
          <a:lstStyle/>
          <a:p>
            <a:r>
              <a:rPr lang="en-US" dirty="0" smtClean="0"/>
              <a:t>Click to edit Master title style</a:t>
            </a:r>
            <a:endParaRPr lang="en-US" dirty="0"/>
          </a:p>
        </p:txBody>
      </p:sp>
      <p:sp>
        <p:nvSpPr>
          <p:cNvPr id="16" name="Text Placeholder 15"/>
          <p:cNvSpPr>
            <a:spLocks noGrp="1"/>
          </p:cNvSpPr>
          <p:nvPr>
            <p:ph type="body" idx="1"/>
          </p:nvPr>
        </p:nvSpPr>
        <p:spPr>
          <a:xfrm>
            <a:off x="696685" y="1340930"/>
            <a:ext cx="13503088" cy="6065711"/>
          </a:xfrm>
          <a:prstGeom prst="rect">
            <a:avLst/>
          </a:prstGeom>
        </p:spPr>
        <p:txBody>
          <a:bodyPr vert="horz" lIns="130622" tIns="65311" rIns="130622" bIns="65311" rtlCol="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
        <p:nvSpPr>
          <p:cNvPr id="15" name="Rectangle 26"/>
          <p:cNvSpPr>
            <a:spLocks noChangeArrowheads="1"/>
          </p:cNvSpPr>
          <p:nvPr userDrawn="1"/>
        </p:nvSpPr>
        <p:spPr bwMode="black">
          <a:xfrm>
            <a:off x="13167360" y="7699248"/>
            <a:ext cx="731520" cy="438912"/>
          </a:xfrm>
          <a:prstGeom prst="rect">
            <a:avLst/>
          </a:prstGeom>
          <a:noFill/>
        </p:spPr>
        <p:txBody>
          <a:bodyPr vert="horz" lIns="130622" tIns="65311" rIns="130622" bIns="65311" rtlCol="0" anchor="ctr"/>
          <a:lstStyle/>
          <a:p>
            <a:pPr marL="0" algn="r" defTabSz="1306220" rtl="0" eaLnBrk="1" latinLnBrk="0" hangingPunct="1">
              <a:spcBef>
                <a:spcPct val="0"/>
              </a:spcBef>
              <a:tabLst>
                <a:tab pos="659914" algn="l"/>
                <a:tab pos="6531102" algn="ctr"/>
                <a:tab pos="12087074" algn="r"/>
                <a:tab pos="12649475" algn="r"/>
              </a:tabLst>
              <a:defRPr/>
            </a:pPr>
            <a:fld id="{E46DE64C-7D15-458B-8CF1-EEE6A14FF4AB}" type="slidenum">
              <a:rPr lang="en-US" sz="1400" kern="1200">
                <a:solidFill>
                  <a:schemeClr val="bg2"/>
                </a:solidFill>
                <a:latin typeface="Arial" pitchFamily="34" charset="0"/>
                <a:ea typeface="+mn-ea"/>
                <a:cs typeface="Arial" pitchFamily="34" charset="0"/>
              </a:rPr>
              <a:pPr marL="0" algn="r" defTabSz="1306220" rtl="0" eaLnBrk="1" latinLnBrk="0" hangingPunct="1">
                <a:spcBef>
                  <a:spcPct val="0"/>
                </a:spcBef>
                <a:tabLst>
                  <a:tab pos="659914" algn="l"/>
                  <a:tab pos="6531102" algn="ctr"/>
                  <a:tab pos="12087074" algn="r"/>
                  <a:tab pos="12649475" algn="r"/>
                </a:tabLst>
                <a:defRPr/>
              </a:pPr>
              <a:t>‹#›</a:t>
            </a:fld>
            <a:endParaRPr lang="en-US" sz="1400" kern="1200" dirty="0">
              <a:solidFill>
                <a:schemeClr val="bg2"/>
              </a:solidFill>
              <a:latin typeface="Arial" pitchFamily="34" charset="0"/>
              <a:ea typeface="+mn-ea"/>
              <a:cs typeface="Arial" pitchFamily="34" charset="0"/>
            </a:endParaRPr>
          </a:p>
        </p:txBody>
      </p:sp>
    </p:spTree>
    <p:extLst>
      <p:ext uri="{BB962C8B-B14F-4D97-AF65-F5344CB8AC3E}">
        <p14:creationId xmlns:p14="http://schemas.microsoft.com/office/powerpoint/2010/main" val="3539016836"/>
      </p:ext>
    </p:extLst>
  </p:cSld>
  <p:clrMap bg1="lt1" tx1="dk1" bg2="lt2" tx2="dk2" accent1="accent1" accent2="accent2" accent3="accent3" accent4="accent4" accent5="accent5" accent6="accent6" hlink="hlink" folHlink="folHlink"/>
  <p:sldLayoutIdLst>
    <p:sldLayoutId id="2147483722" r:id="rId1"/>
    <p:sldLayoutId id="2147483649" r:id="rId2"/>
    <p:sldLayoutId id="2147483703" r:id="rId3"/>
    <p:sldLayoutId id="2147483716" r:id="rId4"/>
    <p:sldLayoutId id="2147483720" r:id="rId5"/>
    <p:sldLayoutId id="2147483723" r:id="rId6"/>
    <p:sldLayoutId id="2147483724" r:id="rId7"/>
    <p:sldLayoutId id="2147483664" r:id="rId8"/>
    <p:sldLayoutId id="2147483711" r:id="rId9"/>
    <p:sldLayoutId id="2147483681" r:id="rId10"/>
    <p:sldLayoutId id="2147483674" r:id="rId11"/>
    <p:sldLayoutId id="2147483675" r:id="rId12"/>
    <p:sldLayoutId id="2147483676" r:id="rId13"/>
    <p:sldLayoutId id="2147483677" r:id="rId14"/>
    <p:sldLayoutId id="2147483678" r:id="rId15"/>
    <p:sldLayoutId id="2147483708" r:id="rId16"/>
    <p:sldLayoutId id="2147483665" r:id="rId17"/>
    <p:sldLayoutId id="2147483666" r:id="rId18"/>
    <p:sldLayoutId id="2147483686" r:id="rId19"/>
    <p:sldLayoutId id="2147483699" r:id="rId20"/>
    <p:sldLayoutId id="2147483701" r:id="rId21"/>
    <p:sldLayoutId id="2147483687" r:id="rId22"/>
    <p:sldLayoutId id="2147483684" r:id="rId23"/>
    <p:sldLayoutId id="2147483692" r:id="rId24"/>
    <p:sldLayoutId id="2147483683" r:id="rId25"/>
    <p:sldLayoutId id="2147483691" r:id="rId26"/>
    <p:sldLayoutId id="2147483693" r:id="rId27"/>
  </p:sldLayoutIdLst>
  <p:timing>
    <p:tnLst>
      <p:par>
        <p:cTn xmlns:p14="http://schemas.microsoft.com/office/powerpoint/2010/main" id="1" dur="indefinite" restart="never" nodeType="tmRoot"/>
      </p:par>
    </p:tnLst>
  </p:timing>
  <p:hf sldNum="0" hdr="0" dt="0"/>
  <p:txStyles>
    <p:titleStyle>
      <a:lvl1pPr algn="l" defTabSz="1306220" rtl="0" eaLnBrk="1" latinLnBrk="0" hangingPunct="1">
        <a:spcBef>
          <a:spcPct val="0"/>
        </a:spcBef>
        <a:buNone/>
        <a:defRPr sz="3200" b="1" kern="1200">
          <a:solidFill>
            <a:schemeClr val="bg1"/>
          </a:solidFill>
          <a:latin typeface="+mj-lt"/>
          <a:ea typeface="+mj-ea"/>
          <a:cs typeface="+mj-cs"/>
        </a:defRPr>
      </a:lvl1pPr>
    </p:titleStyle>
    <p:bodyStyle>
      <a:lvl1pPr marL="0" indent="0" algn="l" defTabSz="1306220" rtl="0" eaLnBrk="1" latinLnBrk="0" hangingPunct="1">
        <a:lnSpc>
          <a:spcPct val="100000"/>
        </a:lnSpc>
        <a:spcBef>
          <a:spcPts val="1429"/>
        </a:spcBef>
        <a:buClr>
          <a:schemeClr val="accent1"/>
        </a:buClr>
        <a:buFont typeface="Arial" pitchFamily="34" charset="0"/>
        <a:buNone/>
        <a:defRPr sz="2600" b="1" kern="1200">
          <a:solidFill>
            <a:schemeClr val="accent1"/>
          </a:solidFill>
          <a:latin typeface="+mn-lt"/>
          <a:ea typeface="+mn-ea"/>
          <a:cs typeface="+mn-cs"/>
        </a:defRPr>
      </a:lvl1pPr>
      <a:lvl2pPr marL="795338" indent="-346075" algn="l" defTabSz="1306220" rtl="0" eaLnBrk="1" latinLnBrk="0" hangingPunct="1">
        <a:lnSpc>
          <a:spcPct val="100000"/>
        </a:lnSpc>
        <a:spcBef>
          <a:spcPts val="857"/>
        </a:spcBef>
        <a:spcAft>
          <a:spcPts val="0"/>
        </a:spcAft>
        <a:buClr>
          <a:schemeClr val="accent1"/>
        </a:buClr>
        <a:buFont typeface="Arial" pitchFamily="34" charset="0"/>
        <a:buChar char="•"/>
        <a:tabLst>
          <a:tab pos="1798322" algn="l"/>
        </a:tabLst>
        <a:defRPr sz="2600" kern="1200">
          <a:solidFill>
            <a:schemeClr val="bg2"/>
          </a:solidFill>
          <a:latin typeface="+mn-lt"/>
          <a:ea typeface="+mn-ea"/>
          <a:cs typeface="+mn-cs"/>
        </a:defRPr>
      </a:lvl2pPr>
      <a:lvl3pPr marL="1258888" indent="-342900" algn="l" defTabSz="1306220" rtl="0" eaLnBrk="1" latinLnBrk="0" hangingPunct="1">
        <a:lnSpc>
          <a:spcPct val="100000"/>
        </a:lnSpc>
        <a:spcBef>
          <a:spcPts val="571"/>
        </a:spcBef>
        <a:spcAft>
          <a:spcPts val="0"/>
        </a:spcAft>
        <a:buClr>
          <a:schemeClr val="accent1"/>
        </a:buClr>
        <a:buFont typeface="Arial" pitchFamily="34" charset="0"/>
        <a:buChar char="•"/>
        <a:defRPr sz="2400" kern="1200">
          <a:solidFill>
            <a:schemeClr val="bg2"/>
          </a:solidFill>
          <a:latin typeface="+mn-lt"/>
          <a:ea typeface="+mn-ea"/>
          <a:cs typeface="+mn-cs"/>
        </a:defRPr>
      </a:lvl3pPr>
      <a:lvl4pPr marL="1774825" indent="-333375" algn="l" defTabSz="1306220" rtl="0" eaLnBrk="1" latinLnBrk="0" hangingPunct="1">
        <a:lnSpc>
          <a:spcPct val="100000"/>
        </a:lnSpc>
        <a:spcBef>
          <a:spcPts val="571"/>
        </a:spcBef>
        <a:spcAft>
          <a:spcPts val="0"/>
        </a:spcAft>
        <a:buClr>
          <a:schemeClr val="accent1"/>
        </a:buClr>
        <a:buFont typeface="Arial" pitchFamily="34" charset="0"/>
        <a:buChar char="•"/>
        <a:defRPr sz="2000" kern="1200">
          <a:solidFill>
            <a:schemeClr val="bg2"/>
          </a:solidFill>
          <a:latin typeface="+mn-lt"/>
          <a:ea typeface="+mn-ea"/>
          <a:cs typeface="+mn-cs"/>
        </a:defRPr>
      </a:lvl4pPr>
      <a:lvl5pPr marL="2204247" indent="-390052" algn="l" defTabSz="1306220" rtl="0" eaLnBrk="1" latinLnBrk="0" hangingPunct="1">
        <a:lnSpc>
          <a:spcPct val="100000"/>
        </a:lnSpc>
        <a:spcBef>
          <a:spcPts val="571"/>
        </a:spcBef>
        <a:spcAft>
          <a:spcPts val="0"/>
        </a:spcAft>
        <a:buClr>
          <a:schemeClr val="accent1"/>
        </a:buClr>
        <a:buFont typeface="Arial" pitchFamily="34" charset="0"/>
        <a:buChar char="•"/>
        <a:defRPr sz="1800" kern="1200">
          <a:solidFill>
            <a:schemeClr val="bg2"/>
          </a:solidFill>
          <a:latin typeface="+mn-lt"/>
          <a:ea typeface="+mn-ea"/>
          <a:cs typeface="+mn-cs"/>
        </a:defRPr>
      </a:lvl5pPr>
      <a:lvl6pPr marL="3592106" indent="-326555" algn="l" defTabSz="1306220" rtl="0" eaLnBrk="1" latinLnBrk="0" hangingPunct="1">
        <a:spcBef>
          <a:spcPct val="20000"/>
        </a:spcBef>
        <a:buFont typeface="Arial" pitchFamily="34" charset="0"/>
        <a:buChar char="•"/>
        <a:defRPr sz="2900" kern="1200">
          <a:solidFill>
            <a:schemeClr val="tx1"/>
          </a:solidFill>
          <a:latin typeface="+mn-lt"/>
          <a:ea typeface="+mn-ea"/>
          <a:cs typeface="+mn-cs"/>
        </a:defRPr>
      </a:lvl6pPr>
      <a:lvl7pPr marL="4245216" indent="-326555" algn="l" defTabSz="1306220" rtl="0" eaLnBrk="1" latinLnBrk="0" hangingPunct="1">
        <a:spcBef>
          <a:spcPct val="20000"/>
        </a:spcBef>
        <a:buFont typeface="Arial" pitchFamily="34" charset="0"/>
        <a:buChar char="•"/>
        <a:defRPr sz="2900" kern="1200">
          <a:solidFill>
            <a:schemeClr val="tx1"/>
          </a:solidFill>
          <a:latin typeface="+mn-lt"/>
          <a:ea typeface="+mn-ea"/>
          <a:cs typeface="+mn-cs"/>
        </a:defRPr>
      </a:lvl7pPr>
      <a:lvl8pPr marL="4898327" indent="-326555" algn="l" defTabSz="1306220" rtl="0" eaLnBrk="1" latinLnBrk="0" hangingPunct="1">
        <a:spcBef>
          <a:spcPct val="20000"/>
        </a:spcBef>
        <a:buFont typeface="Arial" pitchFamily="34" charset="0"/>
        <a:buChar char="•"/>
        <a:defRPr sz="2900" kern="1200">
          <a:solidFill>
            <a:schemeClr val="tx1"/>
          </a:solidFill>
          <a:latin typeface="+mn-lt"/>
          <a:ea typeface="+mn-ea"/>
          <a:cs typeface="+mn-cs"/>
        </a:defRPr>
      </a:lvl8pPr>
      <a:lvl9pPr marL="5551437" indent="-326555" algn="l" defTabSz="1306220" rtl="0" eaLnBrk="1" latinLnBrk="0" hangingPunct="1">
        <a:spcBef>
          <a:spcPct val="20000"/>
        </a:spcBef>
        <a:buFont typeface="Arial" pitchFamily="34" charset="0"/>
        <a:buChar char="•"/>
        <a:defRPr sz="2900" kern="1200">
          <a:solidFill>
            <a:schemeClr val="tx1"/>
          </a:solidFill>
          <a:latin typeface="+mn-lt"/>
          <a:ea typeface="+mn-ea"/>
          <a:cs typeface="+mn-cs"/>
        </a:defRPr>
      </a:lvl9pPr>
    </p:bodyStyle>
    <p:otherStyle>
      <a:defPPr>
        <a:defRPr lang="en-US"/>
      </a:defPPr>
      <a:lvl1pPr marL="0" algn="l" defTabSz="1306220" rtl="0" eaLnBrk="1" latinLnBrk="0" hangingPunct="1">
        <a:defRPr sz="2600" kern="1200">
          <a:solidFill>
            <a:schemeClr val="tx1"/>
          </a:solidFill>
          <a:latin typeface="+mn-lt"/>
          <a:ea typeface="+mn-ea"/>
          <a:cs typeface="+mn-cs"/>
        </a:defRPr>
      </a:lvl1pPr>
      <a:lvl2pPr marL="653110" algn="l" defTabSz="1306220" rtl="0" eaLnBrk="1" latinLnBrk="0" hangingPunct="1">
        <a:defRPr sz="2600" kern="1200">
          <a:solidFill>
            <a:schemeClr val="tx1"/>
          </a:solidFill>
          <a:latin typeface="+mn-lt"/>
          <a:ea typeface="+mn-ea"/>
          <a:cs typeface="+mn-cs"/>
        </a:defRPr>
      </a:lvl2pPr>
      <a:lvl3pPr marL="1306220" algn="l" defTabSz="1306220" rtl="0" eaLnBrk="1" latinLnBrk="0" hangingPunct="1">
        <a:defRPr sz="2600" kern="1200">
          <a:solidFill>
            <a:schemeClr val="tx1"/>
          </a:solidFill>
          <a:latin typeface="+mn-lt"/>
          <a:ea typeface="+mn-ea"/>
          <a:cs typeface="+mn-cs"/>
        </a:defRPr>
      </a:lvl3pPr>
      <a:lvl4pPr marL="1959331" algn="l" defTabSz="1306220" rtl="0" eaLnBrk="1" latinLnBrk="0" hangingPunct="1">
        <a:defRPr sz="2600" kern="1200">
          <a:solidFill>
            <a:schemeClr val="tx1"/>
          </a:solidFill>
          <a:latin typeface="+mn-lt"/>
          <a:ea typeface="+mn-ea"/>
          <a:cs typeface="+mn-cs"/>
        </a:defRPr>
      </a:lvl4pPr>
      <a:lvl5pPr marL="2612441" algn="l" defTabSz="1306220" rtl="0" eaLnBrk="1" latinLnBrk="0" hangingPunct="1">
        <a:defRPr sz="2600" kern="1200">
          <a:solidFill>
            <a:schemeClr val="tx1"/>
          </a:solidFill>
          <a:latin typeface="+mn-lt"/>
          <a:ea typeface="+mn-ea"/>
          <a:cs typeface="+mn-cs"/>
        </a:defRPr>
      </a:lvl5pPr>
      <a:lvl6pPr marL="3265551" algn="l" defTabSz="1306220" rtl="0" eaLnBrk="1" latinLnBrk="0" hangingPunct="1">
        <a:defRPr sz="2600" kern="1200">
          <a:solidFill>
            <a:schemeClr val="tx1"/>
          </a:solidFill>
          <a:latin typeface="+mn-lt"/>
          <a:ea typeface="+mn-ea"/>
          <a:cs typeface="+mn-cs"/>
        </a:defRPr>
      </a:lvl6pPr>
      <a:lvl7pPr marL="3918661" algn="l" defTabSz="1306220" rtl="0" eaLnBrk="1" latinLnBrk="0" hangingPunct="1">
        <a:defRPr sz="2600" kern="1200">
          <a:solidFill>
            <a:schemeClr val="tx1"/>
          </a:solidFill>
          <a:latin typeface="+mn-lt"/>
          <a:ea typeface="+mn-ea"/>
          <a:cs typeface="+mn-cs"/>
        </a:defRPr>
      </a:lvl7pPr>
      <a:lvl8pPr marL="4571771" algn="l" defTabSz="1306220" rtl="0" eaLnBrk="1" latinLnBrk="0" hangingPunct="1">
        <a:defRPr sz="2600" kern="1200">
          <a:solidFill>
            <a:schemeClr val="tx1"/>
          </a:solidFill>
          <a:latin typeface="+mn-lt"/>
          <a:ea typeface="+mn-ea"/>
          <a:cs typeface="+mn-cs"/>
        </a:defRPr>
      </a:lvl8pPr>
      <a:lvl9pPr marL="5224882" algn="l" defTabSz="1306220" rtl="0" eaLnBrk="1" latinLnBrk="0" hangingPunct="1">
        <a:defRPr sz="2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5" Type="http://schemas.openxmlformats.org/officeDocument/2006/relationships/image" Target="../media/image23.png"/><Relationship Id="rId6" Type="http://schemas.openxmlformats.org/officeDocument/2006/relationships/image" Target="../media/image24.png"/><Relationship Id="rId7" Type="http://schemas.openxmlformats.org/officeDocument/2006/relationships/image" Target="../media/image25.png"/><Relationship Id="rId8" Type="http://schemas.openxmlformats.org/officeDocument/2006/relationships/image" Target="../media/image26.emf"/><Relationship Id="rId9" Type="http://schemas.openxmlformats.org/officeDocument/2006/relationships/image" Target="../media/image27.jpeg"/><Relationship Id="rId1" Type="http://schemas.openxmlformats.org/officeDocument/2006/relationships/slideLayout" Target="../slideLayouts/slideLayout7.xml"/><Relationship Id="rId2" Type="http://schemas.openxmlformats.org/officeDocument/2006/relationships/image" Target="../media/image2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3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3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0.png"/><Relationship Id="rId3" Type="http://schemas.openxmlformats.org/officeDocument/2006/relationships/image" Target="../media/image4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2.png"/><Relationship Id="rId3" Type="http://schemas.openxmlformats.org/officeDocument/2006/relationships/image" Target="../media/image4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7.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48.png"/></Relationships>
</file>

<file path=ppt/slides/_rels/slide44.xml.rels><?xml version="1.0" encoding="UTF-8" standalone="yes"?>
<Relationships xmlns="http://schemas.openxmlformats.org/package/2006/relationships"><Relationship Id="rId3" Type="http://schemas.openxmlformats.org/officeDocument/2006/relationships/image" Target="../media/image50.png"/><Relationship Id="rId4" Type="http://schemas.openxmlformats.org/officeDocument/2006/relationships/image" Target="../media/image51.png"/><Relationship Id="rId1" Type="http://schemas.openxmlformats.org/officeDocument/2006/relationships/slideLayout" Target="../slideLayouts/slideLayout6.xml"/><Relationship Id="rId2" Type="http://schemas.openxmlformats.org/officeDocument/2006/relationships/image" Target="../media/image4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2.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3.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54.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5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6.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7.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8.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9.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0.png"/><Relationship Id="rId3" Type="http://schemas.openxmlformats.org/officeDocument/2006/relationships/image" Target="../media/image61.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4.jpg"/><Relationship Id="rId3" Type="http://schemas.openxmlformats.org/officeDocument/2006/relationships/image" Target="../media/image15.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US" dirty="0" smtClean="0"/>
              <a:t>Introduction to Big Data</a:t>
            </a:r>
            <a:endParaRPr lang="en-US" dirty="0"/>
          </a:p>
        </p:txBody>
      </p:sp>
      <p:sp>
        <p:nvSpPr>
          <p:cNvPr id="7" name="Subtitle 6"/>
          <p:cNvSpPr>
            <a:spLocks noGrp="1"/>
          </p:cNvSpPr>
          <p:nvPr>
            <p:ph type="subTitle" idx="1"/>
          </p:nvPr>
        </p:nvSpPr>
        <p:spPr/>
        <p:txBody>
          <a:bodyPr/>
          <a:lstStyle/>
          <a:p>
            <a:r>
              <a:rPr lang="en-US" dirty="0" smtClean="0"/>
              <a:t>Joy Chakraborty</a:t>
            </a:r>
            <a:endParaRPr lang="en-US" dirty="0"/>
          </a:p>
        </p:txBody>
      </p:sp>
      <p:sp>
        <p:nvSpPr>
          <p:cNvPr id="8" name="Text Placeholder 7"/>
          <p:cNvSpPr>
            <a:spLocks noGrp="1"/>
          </p:cNvSpPr>
          <p:nvPr>
            <p:ph type="body" sz="quarter" idx="13"/>
          </p:nvPr>
        </p:nvSpPr>
        <p:spPr/>
        <p:txBody>
          <a:bodyPr/>
          <a:lstStyle/>
          <a:p>
            <a:r>
              <a:rPr lang="en-US" dirty="0" smtClean="0"/>
              <a:t>20</a:t>
            </a:r>
            <a:r>
              <a:rPr lang="en-US" baseline="30000" dirty="0" smtClean="0"/>
              <a:t>th</a:t>
            </a:r>
            <a:r>
              <a:rPr lang="en-US" dirty="0" smtClean="0"/>
              <a:t> &amp; 21</a:t>
            </a:r>
            <a:r>
              <a:rPr lang="en-US" baseline="30000" dirty="0" smtClean="0"/>
              <a:t>st</a:t>
            </a:r>
            <a:r>
              <a:rPr lang="en-US" dirty="0" smtClean="0"/>
              <a:t> March, 2014 </a:t>
            </a:r>
            <a:endParaRPr lang="en-US" dirty="0"/>
          </a:p>
        </p:txBody>
      </p:sp>
      <p:sp>
        <p:nvSpPr>
          <p:cNvPr id="2" name="TextBox 1"/>
          <p:cNvSpPr txBox="1"/>
          <p:nvPr/>
        </p:nvSpPr>
        <p:spPr>
          <a:xfrm>
            <a:off x="-1428712" y="2845389"/>
            <a:ext cx="263860" cy="532007"/>
          </a:xfrm>
          <a:prstGeom prst="rect">
            <a:avLst/>
          </a:prstGeom>
          <a:noFill/>
        </p:spPr>
        <p:txBody>
          <a:bodyPr wrap="none" lIns="130622" tIns="65311" rIns="130622" bIns="65311" rtlCol="0">
            <a:spAutoFit/>
          </a:bodyPr>
          <a:lstStyle/>
          <a:p>
            <a:endParaRPr lang="en-US" dirty="0"/>
          </a:p>
        </p:txBody>
      </p:sp>
    </p:spTree>
    <p:extLst>
      <p:ext uri="{BB962C8B-B14F-4D97-AF65-F5344CB8AC3E}">
        <p14:creationId xmlns:p14="http://schemas.microsoft.com/office/powerpoint/2010/main" val="867822297"/>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0"/>
          </p:nvPr>
        </p:nvSpPr>
        <p:spPr>
          <a:xfrm>
            <a:off x="723198" y="2125857"/>
            <a:ext cx="12978115" cy="2331843"/>
          </a:xfrm>
        </p:spPr>
        <p:txBody>
          <a:bodyPr/>
          <a:lstStyle/>
          <a:p>
            <a:pPr marL="457200" indent="-457200">
              <a:buFont typeface="Arial" panose="020B0604020202020204" pitchFamily="34" charset="0"/>
              <a:buChar char="•"/>
            </a:pPr>
            <a:r>
              <a:rPr lang="en-US" dirty="0" smtClean="0"/>
              <a:t>How about non Big-Data? </a:t>
            </a:r>
            <a:r>
              <a:rPr lang="en-US" b="0" dirty="0" smtClean="0"/>
              <a:t>Because every data problem is not a big data problem.</a:t>
            </a:r>
          </a:p>
          <a:p>
            <a:endParaRPr lang="en-US" b="0" dirty="0"/>
          </a:p>
          <a:p>
            <a:pPr marL="457200" indent="-457200">
              <a:buFont typeface="Arial" panose="020B0604020202020204" pitchFamily="34" charset="0"/>
              <a:buChar char="•"/>
            </a:pPr>
            <a:r>
              <a:rPr lang="en-US" dirty="0" smtClean="0"/>
              <a:t>Solving Big Data along with non Big Data</a:t>
            </a:r>
            <a:endParaRPr lang="en-US" dirty="0"/>
          </a:p>
        </p:txBody>
      </p:sp>
      <p:sp>
        <p:nvSpPr>
          <p:cNvPr id="5" name="Down Arrow 4"/>
          <p:cNvSpPr/>
          <p:nvPr/>
        </p:nvSpPr>
        <p:spPr>
          <a:xfrm rot="19502731">
            <a:off x="3942324" y="4280575"/>
            <a:ext cx="624641" cy="2046776"/>
          </a:xfrm>
          <a:prstGeom prst="down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sp>
        <p:nvSpPr>
          <p:cNvPr id="6" name="Down Arrow 5"/>
          <p:cNvSpPr/>
          <p:nvPr/>
        </p:nvSpPr>
        <p:spPr>
          <a:xfrm rot="1920819">
            <a:off x="7832917" y="4319843"/>
            <a:ext cx="637812" cy="1983607"/>
          </a:xfrm>
          <a:prstGeom prst="down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sp>
        <p:nvSpPr>
          <p:cNvPr id="7" name="TextBox 6"/>
          <p:cNvSpPr txBox="1"/>
          <p:nvPr/>
        </p:nvSpPr>
        <p:spPr>
          <a:xfrm>
            <a:off x="3062817" y="6188840"/>
            <a:ext cx="6455613" cy="707886"/>
          </a:xfrm>
          <a:prstGeom prst="rect">
            <a:avLst/>
          </a:prstGeom>
          <a:noFill/>
        </p:spPr>
        <p:txBody>
          <a:bodyPr wrap="none" rtlCol="0">
            <a:spAutoFit/>
          </a:bodyPr>
          <a:lstStyle/>
          <a:p>
            <a:r>
              <a:rPr lang="en-US" sz="4000" b="1" dirty="0" smtClean="0">
                <a:solidFill>
                  <a:schemeClr val="bg2"/>
                </a:solidFill>
              </a:rPr>
              <a:t>Common Architecture</a:t>
            </a:r>
          </a:p>
        </p:txBody>
      </p:sp>
    </p:spTree>
    <p:extLst>
      <p:ext uri="{BB962C8B-B14F-4D97-AF65-F5344CB8AC3E}">
        <p14:creationId xmlns:p14="http://schemas.microsoft.com/office/powerpoint/2010/main" val="2287146429"/>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 Architecture</a:t>
            </a:r>
            <a:endParaRPr lang="en-US" dirty="0"/>
          </a:p>
        </p:txBody>
      </p:sp>
      <p:sp>
        <p:nvSpPr>
          <p:cNvPr id="4" name="Text Placeholder 3"/>
          <p:cNvSpPr>
            <a:spLocks noGrp="1"/>
          </p:cNvSpPr>
          <p:nvPr>
            <p:ph type="body" sz="quarter" idx="11"/>
          </p:nvPr>
        </p:nvSpPr>
        <p:spPr/>
        <p:txBody>
          <a:bodyPr/>
          <a:lstStyle/>
          <a:p>
            <a:r>
              <a:rPr lang="en-US" dirty="0" smtClean="0"/>
              <a:t>Software: Your choice of best-of-bred &amp; open-source</a:t>
            </a:r>
            <a:endParaRPr lang="en-US" dirty="0"/>
          </a:p>
        </p:txBody>
      </p:sp>
      <p:grpSp>
        <p:nvGrpSpPr>
          <p:cNvPr id="31" name="Group 117"/>
          <p:cNvGrpSpPr>
            <a:grpSpLocks/>
          </p:cNvGrpSpPr>
          <p:nvPr/>
        </p:nvGrpSpPr>
        <p:grpSpPr bwMode="auto">
          <a:xfrm>
            <a:off x="7858935" y="7033344"/>
            <a:ext cx="1073150" cy="403225"/>
            <a:chOff x="3557" y="92"/>
            <a:chExt cx="676" cy="158"/>
          </a:xfrm>
        </p:grpSpPr>
        <p:sp>
          <p:nvSpPr>
            <p:cNvPr id="32" name="AutoShape 36"/>
            <p:cNvSpPr>
              <a:spLocks noChangeArrowheads="1"/>
            </p:cNvSpPr>
            <p:nvPr/>
          </p:nvSpPr>
          <p:spPr bwMode="auto">
            <a:xfrm>
              <a:off x="3557" y="92"/>
              <a:ext cx="676" cy="158"/>
            </a:xfrm>
            <a:prstGeom prst="roundRect">
              <a:avLst>
                <a:gd name="adj" fmla="val 9963"/>
              </a:avLst>
            </a:prstGeom>
            <a:solidFill>
              <a:srgbClr val="00B050"/>
            </a:solidFill>
            <a:ln w="9525">
              <a:noFill/>
              <a:round/>
              <a:headEnd/>
              <a:tailEnd/>
            </a:ln>
            <a:effectLst>
              <a:outerShdw dist="26260" dir="3679611" algn="ctr" rotWithShape="0">
                <a:srgbClr val="000000">
                  <a:alpha val="35036"/>
                </a:srgbClr>
              </a:outerShdw>
            </a:effectLst>
          </p:spPr>
          <p:txBody>
            <a:bodyPr wrap="none" anchor="ctr"/>
            <a:lstStyle/>
            <a:p>
              <a:pPr algn="ctr" defTabSz="457200" fontAlgn="base">
                <a:spcBef>
                  <a:spcPct val="0"/>
                </a:spcBef>
                <a:spcAft>
                  <a:spcPct val="0"/>
                </a:spcAft>
                <a:defRPr/>
              </a:pPr>
              <a:endParaRPr lang="en-US" sz="1800">
                <a:solidFill>
                  <a:srgbClr val="000000"/>
                </a:solidFill>
                <a:latin typeface="Arial" pitchFamily="34" charset="0"/>
                <a:ea typeface="ＭＳ Ｐゴシック" pitchFamily="34" charset="-128"/>
              </a:endParaRPr>
            </a:p>
          </p:txBody>
        </p:sp>
        <p:sp>
          <p:nvSpPr>
            <p:cNvPr id="33" name="Text Box 37"/>
            <p:cNvSpPr txBox="1">
              <a:spLocks noChangeArrowheads="1"/>
            </p:cNvSpPr>
            <p:nvPr/>
          </p:nvSpPr>
          <p:spPr bwMode="auto">
            <a:xfrm>
              <a:off x="3587" y="105"/>
              <a:ext cx="613" cy="1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81639" tIns="42452" rIns="81639" bIns="42452">
              <a:spAutoFit/>
            </a:bodyPr>
            <a:lstStyle>
              <a:lvl1pPr defTabSz="414338" eaLnBrk="0" hangingPunct="0">
                <a:tabLst>
                  <a:tab pos="657225" algn="l"/>
                </a:tabLst>
                <a:defRPr sz="1400">
                  <a:solidFill>
                    <a:schemeClr val="tx1"/>
                  </a:solidFill>
                  <a:latin typeface="Arial" charset="0"/>
                  <a:cs typeface="Arial" charset="0"/>
                </a:defRPr>
              </a:lvl1pPr>
              <a:lvl2pPr marL="742950" indent="-285750" defTabSz="414338" eaLnBrk="0" hangingPunct="0">
                <a:tabLst>
                  <a:tab pos="657225" algn="l"/>
                </a:tabLst>
                <a:defRPr sz="1400">
                  <a:solidFill>
                    <a:schemeClr val="tx1"/>
                  </a:solidFill>
                  <a:latin typeface="Arial" charset="0"/>
                  <a:cs typeface="Arial" charset="0"/>
                </a:defRPr>
              </a:lvl2pPr>
              <a:lvl3pPr marL="1143000" indent="-228600" defTabSz="414338" eaLnBrk="0" hangingPunct="0">
                <a:tabLst>
                  <a:tab pos="657225" algn="l"/>
                </a:tabLst>
                <a:defRPr sz="1400">
                  <a:solidFill>
                    <a:schemeClr val="tx1"/>
                  </a:solidFill>
                  <a:latin typeface="Arial" charset="0"/>
                  <a:cs typeface="Arial" charset="0"/>
                </a:defRPr>
              </a:lvl3pPr>
              <a:lvl4pPr marL="1600200" indent="-228600" defTabSz="414338" eaLnBrk="0" hangingPunct="0">
                <a:tabLst>
                  <a:tab pos="657225" algn="l"/>
                </a:tabLst>
                <a:defRPr sz="1400">
                  <a:solidFill>
                    <a:schemeClr val="tx1"/>
                  </a:solidFill>
                  <a:latin typeface="Arial" charset="0"/>
                  <a:cs typeface="Arial" charset="0"/>
                </a:defRPr>
              </a:lvl4pPr>
              <a:lvl5pPr marL="2057400" indent="-228600" defTabSz="414338" eaLnBrk="0" hangingPunct="0">
                <a:tabLst>
                  <a:tab pos="657225" algn="l"/>
                </a:tabLst>
                <a:defRPr sz="1400">
                  <a:solidFill>
                    <a:schemeClr val="tx1"/>
                  </a:solidFill>
                  <a:latin typeface="Arial" charset="0"/>
                  <a:cs typeface="Arial" charset="0"/>
                </a:defRPr>
              </a:lvl5pPr>
              <a:lvl6pPr marL="2514600" indent="-228600" defTabSz="414338" eaLnBrk="0" fontAlgn="base" hangingPunct="0">
                <a:spcBef>
                  <a:spcPct val="0"/>
                </a:spcBef>
                <a:spcAft>
                  <a:spcPct val="0"/>
                </a:spcAft>
                <a:tabLst>
                  <a:tab pos="657225" algn="l"/>
                </a:tabLst>
                <a:defRPr sz="1400">
                  <a:solidFill>
                    <a:schemeClr val="tx1"/>
                  </a:solidFill>
                  <a:latin typeface="Arial" charset="0"/>
                  <a:cs typeface="Arial" charset="0"/>
                </a:defRPr>
              </a:lvl6pPr>
              <a:lvl7pPr marL="2971800" indent="-228600" defTabSz="414338" eaLnBrk="0" fontAlgn="base" hangingPunct="0">
                <a:spcBef>
                  <a:spcPct val="0"/>
                </a:spcBef>
                <a:spcAft>
                  <a:spcPct val="0"/>
                </a:spcAft>
                <a:tabLst>
                  <a:tab pos="657225" algn="l"/>
                </a:tabLst>
                <a:defRPr sz="1400">
                  <a:solidFill>
                    <a:schemeClr val="tx1"/>
                  </a:solidFill>
                  <a:latin typeface="Arial" charset="0"/>
                  <a:cs typeface="Arial" charset="0"/>
                </a:defRPr>
              </a:lvl7pPr>
              <a:lvl8pPr marL="3429000" indent="-228600" defTabSz="414338" eaLnBrk="0" fontAlgn="base" hangingPunct="0">
                <a:spcBef>
                  <a:spcPct val="0"/>
                </a:spcBef>
                <a:spcAft>
                  <a:spcPct val="0"/>
                </a:spcAft>
                <a:tabLst>
                  <a:tab pos="657225" algn="l"/>
                </a:tabLst>
                <a:defRPr sz="1400">
                  <a:solidFill>
                    <a:schemeClr val="tx1"/>
                  </a:solidFill>
                  <a:latin typeface="Arial" charset="0"/>
                  <a:cs typeface="Arial" charset="0"/>
                </a:defRPr>
              </a:lvl8pPr>
              <a:lvl9pPr marL="3886200" indent="-228600" defTabSz="414338" eaLnBrk="0" fontAlgn="base" hangingPunct="0">
                <a:spcBef>
                  <a:spcPct val="0"/>
                </a:spcBef>
                <a:spcAft>
                  <a:spcPct val="0"/>
                </a:spcAft>
                <a:tabLst>
                  <a:tab pos="657225" algn="l"/>
                </a:tabLst>
                <a:defRPr sz="1400">
                  <a:solidFill>
                    <a:schemeClr val="tx1"/>
                  </a:solidFill>
                  <a:latin typeface="Arial" charset="0"/>
                  <a:cs typeface="Arial" charset="0"/>
                </a:defRPr>
              </a:lvl9pPr>
            </a:lstStyle>
            <a:p>
              <a:pPr algn="ctr" eaLnBrk="1" fontAlgn="base" hangingPunct="1">
                <a:lnSpc>
                  <a:spcPct val="90000"/>
                </a:lnSpc>
                <a:spcBef>
                  <a:spcPts val="563"/>
                </a:spcBef>
                <a:spcAft>
                  <a:spcPct val="0"/>
                </a:spcAft>
                <a:buSzPct val="100000"/>
              </a:pPr>
              <a:r>
                <a:rPr lang="en-US" altLang="en-US" sz="900" smtClean="0">
                  <a:solidFill>
                    <a:srgbClr val="FFFFFF"/>
                  </a:solidFill>
                  <a:ea typeface="ＭＳ Ｐゴシック" pitchFamily="34" charset="-128"/>
                </a:rPr>
                <a:t>Optional components</a:t>
              </a:r>
            </a:p>
          </p:txBody>
        </p:sp>
      </p:grpSp>
      <p:grpSp>
        <p:nvGrpSpPr>
          <p:cNvPr id="34" name="Group 31"/>
          <p:cNvGrpSpPr>
            <a:grpSpLocks/>
          </p:cNvGrpSpPr>
          <p:nvPr/>
        </p:nvGrpSpPr>
        <p:grpSpPr bwMode="auto">
          <a:xfrm>
            <a:off x="1247775" y="2093265"/>
            <a:ext cx="6962370" cy="5416488"/>
            <a:chOff x="1247775" y="1743804"/>
            <a:chExt cx="5958612" cy="4330370"/>
          </a:xfrm>
        </p:grpSpPr>
        <p:sp>
          <p:nvSpPr>
            <p:cNvPr id="35" name="Rectangle 34"/>
            <p:cNvSpPr/>
            <p:nvPr/>
          </p:nvSpPr>
          <p:spPr bwMode="auto">
            <a:xfrm>
              <a:off x="3059333" y="1743804"/>
              <a:ext cx="3288112" cy="438117"/>
            </a:xfrm>
            <a:prstGeom prst="rect">
              <a:avLst/>
            </a:prstGeom>
            <a:solidFill>
              <a:srgbClr val="FFFFFF"/>
            </a:solidFill>
            <a:ln w="28575" cap="flat" cmpd="sng" algn="ctr">
              <a:solidFill>
                <a:srgbClr val="000000"/>
              </a:solidFill>
              <a:prstDash val="solid"/>
              <a:round/>
              <a:headEnd type="none" w="med" len="med"/>
              <a:tailEnd type="none" w="med" len="med"/>
            </a:ln>
            <a:effectLst>
              <a:outerShdw blurRad="50800" dist="38100" dir="2700000" algn="tl" rotWithShape="0">
                <a:prstClr val="black">
                  <a:alpha val="40000"/>
                </a:prst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smtClean="0">
                  <a:ln>
                    <a:noFill/>
                  </a:ln>
                  <a:solidFill>
                    <a:srgbClr val="000000"/>
                  </a:solidFill>
                  <a:effectLst/>
                  <a:uLnTx/>
                  <a:uFillTx/>
                  <a:latin typeface="Arial" charset="0"/>
                </a:rPr>
                <a:t>USH, </a:t>
              </a:r>
              <a:r>
                <a:rPr kumimoji="0" lang="en-US" sz="1200" b="0" i="0" u="none" strike="noStrike" kern="0" cap="none" spc="0" normalizeH="0" baseline="0" noProof="0" dirty="0" err="1" smtClean="0">
                  <a:ln>
                    <a:noFill/>
                  </a:ln>
                  <a:solidFill>
                    <a:srgbClr val="000000"/>
                  </a:solidFill>
                  <a:effectLst/>
                  <a:uLnTx/>
                  <a:uFillTx/>
                  <a:latin typeface="Arial" charset="0"/>
                </a:rPr>
                <a:t>ReadMind</a:t>
              </a:r>
              <a:r>
                <a:rPr kumimoji="0" lang="en-US" sz="1200" b="0" i="0" u="none" strike="noStrike" kern="0" cap="none" spc="0" normalizeH="0" baseline="0" noProof="0" dirty="0" smtClean="0">
                  <a:ln>
                    <a:noFill/>
                  </a:ln>
                  <a:solidFill>
                    <a:srgbClr val="000000"/>
                  </a:solidFill>
                  <a:effectLst/>
                  <a:uLnTx/>
                  <a:uFillTx/>
                  <a:latin typeface="Arial" charset="0"/>
                </a:rPr>
                <a:t>, Others …</a:t>
              </a:r>
              <a:endParaRPr kumimoji="0" lang="en-US" sz="1200" b="0" i="0" u="none" strike="noStrike" kern="0" cap="none" spc="0" normalizeH="0" baseline="0" noProof="0" dirty="0">
                <a:ln>
                  <a:noFill/>
                </a:ln>
                <a:solidFill>
                  <a:srgbClr val="000000"/>
                </a:solidFill>
                <a:effectLst/>
                <a:uLnTx/>
                <a:uFillTx/>
                <a:latin typeface="Arial" charset="0"/>
              </a:endParaRPr>
            </a:p>
          </p:txBody>
        </p:sp>
        <p:sp>
          <p:nvSpPr>
            <p:cNvPr id="36" name="TextBox 50"/>
            <p:cNvSpPr txBox="1">
              <a:spLocks noChangeArrowheads="1"/>
            </p:cNvSpPr>
            <p:nvPr/>
          </p:nvSpPr>
          <p:spPr bwMode="auto">
            <a:xfrm>
              <a:off x="1366838" y="2239546"/>
              <a:ext cx="160909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a:solidFill>
                    <a:schemeClr val="tx1"/>
                  </a:solidFill>
                  <a:latin typeface="Arial" charset="0"/>
                  <a:cs typeface="Arial" charset="0"/>
                </a:defRPr>
              </a:lvl1pPr>
              <a:lvl2pPr marL="742950" indent="-285750" eaLnBrk="0" hangingPunct="0">
                <a:defRPr sz="1400">
                  <a:solidFill>
                    <a:schemeClr val="tx1"/>
                  </a:solidFill>
                  <a:latin typeface="Arial" charset="0"/>
                  <a:cs typeface="Arial" charset="0"/>
                </a:defRPr>
              </a:lvl2pPr>
              <a:lvl3pPr marL="1143000" indent="-228600" eaLnBrk="0" hangingPunct="0">
                <a:defRPr sz="1400">
                  <a:solidFill>
                    <a:schemeClr val="tx1"/>
                  </a:solidFill>
                  <a:latin typeface="Arial" charset="0"/>
                  <a:cs typeface="Arial" charset="0"/>
                </a:defRPr>
              </a:lvl3pPr>
              <a:lvl4pPr marL="1600200" indent="-228600" eaLnBrk="0" hangingPunct="0">
                <a:defRPr sz="1400">
                  <a:solidFill>
                    <a:schemeClr val="tx1"/>
                  </a:solidFill>
                  <a:latin typeface="Arial" charset="0"/>
                  <a:cs typeface="Arial" charset="0"/>
                </a:defRPr>
              </a:lvl4pPr>
              <a:lvl5pPr marL="2057400" indent="-228600" eaLnBrk="0" hangingPunct="0">
                <a:defRPr sz="1400">
                  <a:solidFill>
                    <a:schemeClr val="tx1"/>
                  </a:solidFill>
                  <a:latin typeface="Arial" charset="0"/>
                  <a:cs typeface="Arial" charset="0"/>
                </a:defRPr>
              </a:lvl5pPr>
              <a:lvl6pPr marL="2514600" indent="-228600" eaLnBrk="0" fontAlgn="base" hangingPunct="0">
                <a:spcBef>
                  <a:spcPct val="0"/>
                </a:spcBef>
                <a:spcAft>
                  <a:spcPct val="0"/>
                </a:spcAft>
                <a:defRPr sz="1400">
                  <a:solidFill>
                    <a:schemeClr val="tx1"/>
                  </a:solidFill>
                  <a:latin typeface="Arial" charset="0"/>
                  <a:cs typeface="Arial" charset="0"/>
                </a:defRPr>
              </a:lvl6pPr>
              <a:lvl7pPr marL="2971800" indent="-228600" eaLnBrk="0" fontAlgn="base" hangingPunct="0">
                <a:spcBef>
                  <a:spcPct val="0"/>
                </a:spcBef>
                <a:spcAft>
                  <a:spcPct val="0"/>
                </a:spcAft>
                <a:defRPr sz="1400">
                  <a:solidFill>
                    <a:schemeClr val="tx1"/>
                  </a:solidFill>
                  <a:latin typeface="Arial" charset="0"/>
                  <a:cs typeface="Arial" charset="0"/>
                </a:defRPr>
              </a:lvl7pPr>
              <a:lvl8pPr marL="3429000" indent="-228600" eaLnBrk="0" fontAlgn="base" hangingPunct="0">
                <a:spcBef>
                  <a:spcPct val="0"/>
                </a:spcBef>
                <a:spcAft>
                  <a:spcPct val="0"/>
                </a:spcAft>
                <a:defRPr sz="1400">
                  <a:solidFill>
                    <a:schemeClr val="tx1"/>
                  </a:solidFill>
                  <a:latin typeface="Arial" charset="0"/>
                  <a:cs typeface="Arial" charset="0"/>
                </a:defRPr>
              </a:lvl8pPr>
              <a:lvl9pPr marL="3886200" indent="-228600" eaLnBrk="0" fontAlgn="base" hangingPunct="0">
                <a:spcBef>
                  <a:spcPct val="0"/>
                </a:spcBef>
                <a:spcAft>
                  <a:spcPct val="0"/>
                </a:spcAft>
                <a:defRPr sz="1400">
                  <a:solidFill>
                    <a:schemeClr val="tx1"/>
                  </a:solidFill>
                  <a:latin typeface="Arial" charset="0"/>
                  <a:cs typeface="Arial" charset="0"/>
                </a:defRPr>
              </a:lvl9pPr>
            </a:lstStyle>
            <a:p>
              <a:pPr marL="0" marR="0" lvl="0" indent="0" algn="r" defTabSz="914400" eaLnBrk="1" fontAlgn="base" latinLnBrk="0" hangingPunct="1">
                <a:lnSpc>
                  <a:spcPct val="100000"/>
                </a:lnSpc>
                <a:spcBef>
                  <a:spcPct val="0"/>
                </a:spcBef>
                <a:spcAft>
                  <a:spcPct val="0"/>
                </a:spcAft>
                <a:buClrTx/>
                <a:buSzTx/>
                <a:buFontTx/>
                <a:buNone/>
                <a:tabLst/>
                <a:defRPr/>
              </a:pPr>
              <a:r>
                <a:rPr kumimoji="0" lang="en-US" altLang="en-US" sz="1100" b="1" i="0" u="none" strike="noStrike" kern="0" cap="none" spc="0" normalizeH="0" baseline="0" noProof="0" smtClean="0">
                  <a:ln>
                    <a:noFill/>
                  </a:ln>
                  <a:solidFill>
                    <a:srgbClr val="000000"/>
                  </a:solidFill>
                  <a:effectLst/>
                  <a:uLnTx/>
                  <a:uFillTx/>
                  <a:latin typeface="Arial" charset="0"/>
                  <a:cs typeface="Arial" charset="0"/>
                </a:rPr>
                <a:t>Resource sharing / multi-tenancy</a:t>
              </a:r>
            </a:p>
          </p:txBody>
        </p:sp>
        <p:sp>
          <p:nvSpPr>
            <p:cNvPr id="37" name="TextBox 51"/>
            <p:cNvSpPr txBox="1">
              <a:spLocks noChangeArrowheads="1"/>
            </p:cNvSpPr>
            <p:nvPr/>
          </p:nvSpPr>
          <p:spPr bwMode="auto">
            <a:xfrm>
              <a:off x="2100263" y="2805709"/>
              <a:ext cx="86754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400">
                  <a:solidFill>
                    <a:schemeClr val="tx1"/>
                  </a:solidFill>
                  <a:latin typeface="Arial" charset="0"/>
                  <a:cs typeface="Arial" charset="0"/>
                </a:defRPr>
              </a:lvl1pPr>
              <a:lvl2pPr marL="742950" indent="-285750" eaLnBrk="0" hangingPunct="0">
                <a:defRPr sz="1400">
                  <a:solidFill>
                    <a:schemeClr val="tx1"/>
                  </a:solidFill>
                  <a:latin typeface="Arial" charset="0"/>
                  <a:cs typeface="Arial" charset="0"/>
                </a:defRPr>
              </a:lvl2pPr>
              <a:lvl3pPr marL="1143000" indent="-228600" eaLnBrk="0" hangingPunct="0">
                <a:defRPr sz="1400">
                  <a:solidFill>
                    <a:schemeClr val="tx1"/>
                  </a:solidFill>
                  <a:latin typeface="Arial" charset="0"/>
                  <a:cs typeface="Arial" charset="0"/>
                </a:defRPr>
              </a:lvl3pPr>
              <a:lvl4pPr marL="1600200" indent="-228600" eaLnBrk="0" hangingPunct="0">
                <a:defRPr sz="1400">
                  <a:solidFill>
                    <a:schemeClr val="tx1"/>
                  </a:solidFill>
                  <a:latin typeface="Arial" charset="0"/>
                  <a:cs typeface="Arial" charset="0"/>
                </a:defRPr>
              </a:lvl4pPr>
              <a:lvl5pPr marL="2057400" indent="-228600" eaLnBrk="0" hangingPunct="0">
                <a:defRPr sz="1400">
                  <a:solidFill>
                    <a:schemeClr val="tx1"/>
                  </a:solidFill>
                  <a:latin typeface="Arial" charset="0"/>
                  <a:cs typeface="Arial" charset="0"/>
                </a:defRPr>
              </a:lvl5pPr>
              <a:lvl6pPr marL="2514600" indent="-228600" eaLnBrk="0" fontAlgn="base" hangingPunct="0">
                <a:spcBef>
                  <a:spcPct val="0"/>
                </a:spcBef>
                <a:spcAft>
                  <a:spcPct val="0"/>
                </a:spcAft>
                <a:defRPr sz="1400">
                  <a:solidFill>
                    <a:schemeClr val="tx1"/>
                  </a:solidFill>
                  <a:latin typeface="Arial" charset="0"/>
                  <a:cs typeface="Arial" charset="0"/>
                </a:defRPr>
              </a:lvl6pPr>
              <a:lvl7pPr marL="2971800" indent="-228600" eaLnBrk="0" fontAlgn="base" hangingPunct="0">
                <a:spcBef>
                  <a:spcPct val="0"/>
                </a:spcBef>
                <a:spcAft>
                  <a:spcPct val="0"/>
                </a:spcAft>
                <a:defRPr sz="1400">
                  <a:solidFill>
                    <a:schemeClr val="tx1"/>
                  </a:solidFill>
                  <a:latin typeface="Arial" charset="0"/>
                  <a:cs typeface="Arial" charset="0"/>
                </a:defRPr>
              </a:lvl7pPr>
              <a:lvl8pPr marL="3429000" indent="-228600" eaLnBrk="0" fontAlgn="base" hangingPunct="0">
                <a:spcBef>
                  <a:spcPct val="0"/>
                </a:spcBef>
                <a:spcAft>
                  <a:spcPct val="0"/>
                </a:spcAft>
                <a:defRPr sz="1400">
                  <a:solidFill>
                    <a:schemeClr val="tx1"/>
                  </a:solidFill>
                  <a:latin typeface="Arial" charset="0"/>
                  <a:cs typeface="Arial" charset="0"/>
                </a:defRPr>
              </a:lvl8pPr>
              <a:lvl9pPr marL="3886200" indent="-228600" eaLnBrk="0" fontAlgn="base" hangingPunct="0">
                <a:spcBef>
                  <a:spcPct val="0"/>
                </a:spcBef>
                <a:spcAft>
                  <a:spcPct val="0"/>
                </a:spcAft>
                <a:defRPr sz="1400">
                  <a:solidFill>
                    <a:schemeClr val="tx1"/>
                  </a:solidFill>
                  <a:latin typeface="Arial" charset="0"/>
                  <a:cs typeface="Arial" charset="0"/>
                </a:defRPr>
              </a:lvl9pPr>
            </a:lstStyle>
            <a:p>
              <a:pPr marL="0" marR="0" lvl="0" indent="0" algn="r" defTabSz="914400" eaLnBrk="1" fontAlgn="base" latinLnBrk="0" hangingPunct="1">
                <a:lnSpc>
                  <a:spcPct val="100000"/>
                </a:lnSpc>
                <a:spcBef>
                  <a:spcPct val="0"/>
                </a:spcBef>
                <a:spcAft>
                  <a:spcPct val="0"/>
                </a:spcAft>
                <a:buClrTx/>
                <a:buSzTx/>
                <a:buFontTx/>
                <a:buNone/>
                <a:tabLst/>
                <a:defRPr/>
              </a:pPr>
              <a:r>
                <a:rPr kumimoji="0" lang="en-US" altLang="en-US" sz="1100" b="1" i="0" u="none" strike="noStrike" kern="0" cap="none" spc="0" normalizeH="0" baseline="0" noProof="0" smtClean="0">
                  <a:ln>
                    <a:noFill/>
                  </a:ln>
                  <a:solidFill>
                    <a:srgbClr val="000000"/>
                  </a:solidFill>
                  <a:effectLst/>
                  <a:uLnTx/>
                  <a:uFillTx/>
                  <a:latin typeface="Arial" charset="0"/>
                  <a:cs typeface="Arial" charset="0"/>
                </a:rPr>
                <a:t>Scheduler</a:t>
              </a:r>
            </a:p>
          </p:txBody>
        </p:sp>
        <p:sp>
          <p:nvSpPr>
            <p:cNvPr id="38" name="TextBox 52"/>
            <p:cNvSpPr txBox="1">
              <a:spLocks noChangeArrowheads="1"/>
            </p:cNvSpPr>
            <p:nvPr/>
          </p:nvSpPr>
          <p:spPr bwMode="auto">
            <a:xfrm>
              <a:off x="1247775" y="3311854"/>
              <a:ext cx="173316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400">
                  <a:solidFill>
                    <a:schemeClr val="tx1"/>
                  </a:solidFill>
                  <a:latin typeface="Arial" charset="0"/>
                  <a:cs typeface="Arial" charset="0"/>
                </a:defRPr>
              </a:lvl1pPr>
              <a:lvl2pPr marL="742950" indent="-285750" eaLnBrk="0" hangingPunct="0">
                <a:defRPr sz="1400">
                  <a:solidFill>
                    <a:schemeClr val="tx1"/>
                  </a:solidFill>
                  <a:latin typeface="Arial" charset="0"/>
                  <a:cs typeface="Arial" charset="0"/>
                </a:defRPr>
              </a:lvl2pPr>
              <a:lvl3pPr marL="1143000" indent="-228600" eaLnBrk="0" hangingPunct="0">
                <a:defRPr sz="1400">
                  <a:solidFill>
                    <a:schemeClr val="tx1"/>
                  </a:solidFill>
                  <a:latin typeface="Arial" charset="0"/>
                  <a:cs typeface="Arial" charset="0"/>
                </a:defRPr>
              </a:lvl3pPr>
              <a:lvl4pPr marL="1600200" indent="-228600" eaLnBrk="0" hangingPunct="0">
                <a:defRPr sz="1400">
                  <a:solidFill>
                    <a:schemeClr val="tx1"/>
                  </a:solidFill>
                  <a:latin typeface="Arial" charset="0"/>
                  <a:cs typeface="Arial" charset="0"/>
                </a:defRPr>
              </a:lvl4pPr>
              <a:lvl5pPr marL="2057400" indent="-228600" eaLnBrk="0" hangingPunct="0">
                <a:defRPr sz="1400">
                  <a:solidFill>
                    <a:schemeClr val="tx1"/>
                  </a:solidFill>
                  <a:latin typeface="Arial" charset="0"/>
                  <a:cs typeface="Arial" charset="0"/>
                </a:defRPr>
              </a:lvl5pPr>
              <a:lvl6pPr marL="2514600" indent="-228600" eaLnBrk="0" fontAlgn="base" hangingPunct="0">
                <a:spcBef>
                  <a:spcPct val="0"/>
                </a:spcBef>
                <a:spcAft>
                  <a:spcPct val="0"/>
                </a:spcAft>
                <a:defRPr sz="1400">
                  <a:solidFill>
                    <a:schemeClr val="tx1"/>
                  </a:solidFill>
                  <a:latin typeface="Arial" charset="0"/>
                  <a:cs typeface="Arial" charset="0"/>
                </a:defRPr>
              </a:lvl6pPr>
              <a:lvl7pPr marL="2971800" indent="-228600" eaLnBrk="0" fontAlgn="base" hangingPunct="0">
                <a:spcBef>
                  <a:spcPct val="0"/>
                </a:spcBef>
                <a:spcAft>
                  <a:spcPct val="0"/>
                </a:spcAft>
                <a:defRPr sz="1400">
                  <a:solidFill>
                    <a:schemeClr val="tx1"/>
                  </a:solidFill>
                  <a:latin typeface="Arial" charset="0"/>
                  <a:cs typeface="Arial" charset="0"/>
                </a:defRPr>
              </a:lvl7pPr>
              <a:lvl8pPr marL="3429000" indent="-228600" eaLnBrk="0" fontAlgn="base" hangingPunct="0">
                <a:spcBef>
                  <a:spcPct val="0"/>
                </a:spcBef>
                <a:spcAft>
                  <a:spcPct val="0"/>
                </a:spcAft>
                <a:defRPr sz="1400">
                  <a:solidFill>
                    <a:schemeClr val="tx1"/>
                  </a:solidFill>
                  <a:latin typeface="Arial" charset="0"/>
                  <a:cs typeface="Arial" charset="0"/>
                </a:defRPr>
              </a:lvl8pPr>
              <a:lvl9pPr marL="3886200" indent="-228600" eaLnBrk="0" fontAlgn="base" hangingPunct="0">
                <a:spcBef>
                  <a:spcPct val="0"/>
                </a:spcBef>
                <a:spcAft>
                  <a:spcPct val="0"/>
                </a:spcAft>
                <a:defRPr sz="1400">
                  <a:solidFill>
                    <a:schemeClr val="tx1"/>
                  </a:solidFill>
                  <a:latin typeface="Arial" charset="0"/>
                  <a:cs typeface="Arial" charset="0"/>
                </a:defRPr>
              </a:lvl9pPr>
            </a:lstStyle>
            <a:p>
              <a:pPr marL="0" marR="0" lvl="0" indent="0" algn="r" defTabSz="914400" eaLnBrk="1" fontAlgn="base" latinLnBrk="0" hangingPunct="1">
                <a:lnSpc>
                  <a:spcPct val="100000"/>
                </a:lnSpc>
                <a:spcBef>
                  <a:spcPct val="0"/>
                </a:spcBef>
                <a:spcAft>
                  <a:spcPct val="0"/>
                </a:spcAft>
                <a:buClrTx/>
                <a:buSzTx/>
                <a:buFontTx/>
                <a:buNone/>
                <a:tabLst/>
                <a:defRPr/>
              </a:pPr>
              <a:r>
                <a:rPr kumimoji="0" lang="en-US" altLang="en-US" sz="1100" b="1" i="0" u="none" strike="noStrike" kern="0" cap="none" spc="0" normalizeH="0" baseline="0" noProof="0" smtClean="0">
                  <a:ln>
                    <a:noFill/>
                  </a:ln>
                  <a:solidFill>
                    <a:srgbClr val="000000"/>
                  </a:solidFill>
                  <a:effectLst/>
                  <a:uLnTx/>
                  <a:uFillTx/>
                  <a:latin typeface="Arial" charset="0"/>
                  <a:cs typeface="Arial" charset="0"/>
                </a:rPr>
                <a:t>Distributed File system</a:t>
              </a:r>
            </a:p>
          </p:txBody>
        </p:sp>
        <p:sp>
          <p:nvSpPr>
            <p:cNvPr id="39" name="Rectangle 38"/>
            <p:cNvSpPr/>
            <p:nvPr/>
          </p:nvSpPr>
          <p:spPr bwMode="auto">
            <a:xfrm>
              <a:off x="3038693" y="2751790"/>
              <a:ext cx="3308752" cy="412719"/>
            </a:xfrm>
            <a:prstGeom prst="rect">
              <a:avLst/>
            </a:prstGeom>
            <a:solidFill>
              <a:srgbClr val="FFFFFF"/>
            </a:solidFill>
            <a:ln w="28575" cap="flat" cmpd="sng" algn="ctr">
              <a:solidFill>
                <a:srgbClr val="000000"/>
              </a:solidFill>
              <a:prstDash val="solid"/>
              <a:round/>
              <a:headEnd type="none" w="med" len="med"/>
              <a:tailEnd type="none" w="med" len="med"/>
            </a:ln>
            <a:effectLst>
              <a:outerShdw blurRad="50800" dist="38100" dir="2700000" algn="tl" rotWithShape="0">
                <a:prstClr val="black">
                  <a:alpha val="40000"/>
                </a:prst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Arial" charset="0"/>
                </a:rPr>
                <a:t>Hadoop Scheduler /</a:t>
              </a:r>
            </a:p>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Arial" charset="0"/>
                </a:rPr>
                <a:t>    Platform Symphony Scheduler </a:t>
              </a:r>
              <a:r>
                <a:rPr kumimoji="0" lang="en-US" sz="900" b="0" i="0" u="none" strike="noStrike" kern="0" cap="none" spc="0" normalizeH="0" baseline="0" noProof="0" dirty="0">
                  <a:ln>
                    <a:noFill/>
                  </a:ln>
                  <a:solidFill>
                    <a:srgbClr val="000000"/>
                  </a:solidFill>
                  <a:effectLst/>
                  <a:uLnTx/>
                  <a:uFillTx/>
                  <a:latin typeface="Arial" charset="0"/>
                </a:rPr>
                <a:t>(included)</a:t>
              </a:r>
              <a:endParaRPr kumimoji="0" lang="en-US" sz="900" b="0" i="1" u="none" strike="noStrike" kern="0" cap="none" spc="0" normalizeH="0" baseline="0" noProof="0" dirty="0">
                <a:ln>
                  <a:noFill/>
                </a:ln>
                <a:solidFill>
                  <a:srgbClr val="000000"/>
                </a:solidFill>
                <a:effectLst/>
                <a:uLnTx/>
                <a:uFillTx/>
                <a:latin typeface="Arial" charset="0"/>
              </a:endParaRPr>
            </a:p>
          </p:txBody>
        </p:sp>
        <p:sp>
          <p:nvSpPr>
            <p:cNvPr id="40" name="Rectangle 39"/>
            <p:cNvSpPr/>
            <p:nvPr/>
          </p:nvSpPr>
          <p:spPr bwMode="auto">
            <a:xfrm>
              <a:off x="3048219" y="3734377"/>
              <a:ext cx="3299226" cy="392083"/>
            </a:xfrm>
            <a:prstGeom prst="rect">
              <a:avLst/>
            </a:prstGeom>
            <a:solidFill>
              <a:srgbClr val="FFFFFF"/>
            </a:solidFill>
            <a:ln w="28575" cap="flat" cmpd="sng" algn="ctr">
              <a:solidFill>
                <a:srgbClr val="000000"/>
              </a:solidFill>
              <a:prstDash val="solid"/>
              <a:round/>
              <a:headEnd type="none" w="med" len="med"/>
              <a:tailEnd type="none" w="med" len="med"/>
            </a:ln>
            <a:effectLst>
              <a:outerShdw blurRad="50800" dist="38100" dir="2700000" algn="tl" rotWithShape="0">
                <a:prstClr val="black">
                  <a:alpha val="40000"/>
                </a:prst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smtClean="0">
                  <a:ln>
                    <a:noFill/>
                  </a:ln>
                  <a:solidFill>
                    <a:srgbClr val="000000"/>
                  </a:solidFill>
                  <a:effectLst/>
                  <a:uLnTx/>
                  <a:uFillTx/>
                  <a:latin typeface="Arial" charset="0"/>
                </a:rPr>
                <a:t>Windows, Linux, RHEL</a:t>
              </a:r>
              <a:r>
                <a:rPr kumimoji="0" lang="en-US" sz="1200" b="0" i="0" u="none" strike="noStrike" kern="0" cap="none" spc="0" normalizeH="0" baseline="0" noProof="0" dirty="0">
                  <a:ln>
                    <a:noFill/>
                  </a:ln>
                  <a:solidFill>
                    <a:srgbClr val="000000"/>
                  </a:solidFill>
                  <a:effectLst/>
                  <a:uLnTx/>
                  <a:uFillTx/>
                  <a:latin typeface="Arial" charset="0"/>
                </a:rPr>
                <a:t>, </a:t>
              </a:r>
              <a:r>
                <a:rPr kumimoji="0" lang="en-US" sz="1200" b="0" i="0" u="none" strike="noStrike" kern="0" cap="none" spc="0" normalizeH="0" baseline="0" noProof="0" dirty="0" smtClean="0">
                  <a:ln>
                    <a:noFill/>
                  </a:ln>
                  <a:solidFill>
                    <a:srgbClr val="000000"/>
                  </a:solidFill>
                  <a:effectLst/>
                  <a:uLnTx/>
                  <a:uFillTx/>
                  <a:latin typeface="Arial" charset="0"/>
                </a:rPr>
                <a:t>etc.</a:t>
              </a:r>
              <a:endParaRPr kumimoji="0" lang="en-US" sz="1200" b="0" i="0" u="none" strike="noStrike" kern="0" cap="none" spc="0" normalizeH="0" baseline="0" noProof="0" dirty="0">
                <a:ln>
                  <a:noFill/>
                </a:ln>
                <a:solidFill>
                  <a:srgbClr val="000000"/>
                </a:solidFill>
                <a:effectLst/>
                <a:uLnTx/>
                <a:uFillTx/>
                <a:latin typeface="Arial" charset="0"/>
              </a:endParaRPr>
            </a:p>
          </p:txBody>
        </p:sp>
        <p:sp>
          <p:nvSpPr>
            <p:cNvPr id="41" name="Rectangle 40"/>
            <p:cNvSpPr/>
            <p:nvPr/>
          </p:nvSpPr>
          <p:spPr bwMode="auto">
            <a:xfrm>
              <a:off x="3059333" y="4877290"/>
              <a:ext cx="3283349" cy="552408"/>
            </a:xfrm>
            <a:prstGeom prst="rect">
              <a:avLst/>
            </a:prstGeom>
            <a:solidFill>
              <a:srgbClr val="FFFFFF">
                <a:lumMod val="85000"/>
              </a:srgbClr>
            </a:solidFill>
            <a:ln w="28575" cap="flat" cmpd="sng" algn="ctr">
              <a:solidFill>
                <a:srgbClr val="000000"/>
              </a:solidFill>
              <a:prstDash val="solid"/>
              <a:round/>
              <a:headEnd type="none" w="med" len="med"/>
              <a:tailEnd type="none" w="med" len="med"/>
            </a:ln>
            <a:effectLst>
              <a:outerShdw blurRad="50800" dist="38100" dir="2700000" algn="tl" rotWithShape="0">
                <a:prstClr val="black">
                  <a:alpha val="40000"/>
                </a:prst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Arial" charset="0"/>
                </a:rPr>
                <a:t>2 x </a:t>
              </a:r>
              <a:r>
                <a:rPr kumimoji="0" lang="en-US" sz="1200" b="0" i="0" u="none" strike="noStrike" kern="0" cap="none" spc="0" normalizeH="0" baseline="0" noProof="0" dirty="0" err="1">
                  <a:ln>
                    <a:noFill/>
                  </a:ln>
                  <a:solidFill>
                    <a:srgbClr val="000000"/>
                  </a:solidFill>
                  <a:effectLst/>
                  <a:uLnTx/>
                  <a:uFillTx/>
                  <a:latin typeface="Arial" charset="0"/>
                </a:rPr>
                <a:t>Mellanox</a:t>
              </a:r>
              <a:r>
                <a:rPr kumimoji="0" lang="en-US" sz="1200" b="0" i="0" u="none" strike="noStrike" kern="0" cap="none" spc="0" normalizeH="0" baseline="0" noProof="0" dirty="0">
                  <a:ln>
                    <a:noFill/>
                  </a:ln>
                  <a:solidFill>
                    <a:srgbClr val="000000"/>
                  </a:solidFill>
                  <a:effectLst/>
                  <a:uLnTx/>
                  <a:uFillTx/>
                  <a:latin typeface="Arial" charset="0"/>
                </a:rPr>
                <a:t> </a:t>
              </a:r>
              <a:r>
                <a:rPr kumimoji="0" lang="en-US" sz="1200" b="0" i="0" u="none" strike="noStrike" kern="0" cap="none" spc="0" normalizeH="0" baseline="0" noProof="0" dirty="0" err="1">
                  <a:ln>
                    <a:noFill/>
                  </a:ln>
                  <a:solidFill>
                    <a:srgbClr val="000000"/>
                  </a:solidFill>
                  <a:effectLst/>
                  <a:uLnTx/>
                  <a:uFillTx/>
                  <a:latin typeface="Arial" charset="0"/>
                </a:rPr>
                <a:t>ConnectX</a:t>
              </a:r>
              <a:r>
                <a:rPr kumimoji="0" lang="en-US" sz="1200" b="0" i="0" u="none" strike="noStrike" kern="0" cap="none" spc="0" normalizeH="0" baseline="0" noProof="0" dirty="0">
                  <a:ln>
                    <a:noFill/>
                  </a:ln>
                  <a:solidFill>
                    <a:srgbClr val="000000"/>
                  </a:solidFill>
                  <a:effectLst/>
                  <a:uLnTx/>
                  <a:uFillTx/>
                  <a:latin typeface="Arial" charset="0"/>
                </a:rPr>
                <a:t> data network</a:t>
              </a:r>
            </a:p>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Arial" charset="0"/>
                </a:rPr>
                <a:t>1 x dual-port 1 </a:t>
              </a:r>
              <a:r>
                <a:rPr kumimoji="0" lang="en-US" sz="1200" b="0" i="0" u="none" strike="noStrike" kern="0" cap="none" spc="0" normalizeH="0" baseline="0" noProof="0" dirty="0" err="1">
                  <a:ln>
                    <a:noFill/>
                  </a:ln>
                  <a:solidFill>
                    <a:srgbClr val="000000"/>
                  </a:solidFill>
                  <a:effectLst/>
                  <a:uLnTx/>
                  <a:uFillTx/>
                  <a:latin typeface="Arial" charset="0"/>
                </a:rPr>
                <a:t>GbE</a:t>
              </a:r>
              <a:r>
                <a:rPr kumimoji="0" lang="en-US" sz="1200" b="0" i="0" u="none" strike="noStrike" kern="0" cap="none" spc="0" normalizeH="0" baseline="0" noProof="0" dirty="0">
                  <a:ln>
                    <a:noFill/>
                  </a:ln>
                  <a:solidFill>
                    <a:srgbClr val="000000"/>
                  </a:solidFill>
                  <a:effectLst/>
                  <a:uLnTx/>
                  <a:uFillTx/>
                  <a:latin typeface="Arial" charset="0"/>
                </a:rPr>
                <a:t> management network</a:t>
              </a:r>
            </a:p>
          </p:txBody>
        </p:sp>
        <p:sp>
          <p:nvSpPr>
            <p:cNvPr id="42" name="Rectangle 41"/>
            <p:cNvSpPr/>
            <p:nvPr/>
          </p:nvSpPr>
          <p:spPr bwMode="auto">
            <a:xfrm>
              <a:off x="3059333" y="5521766"/>
              <a:ext cx="3283349" cy="552408"/>
            </a:xfrm>
            <a:prstGeom prst="rect">
              <a:avLst/>
            </a:prstGeom>
            <a:solidFill>
              <a:srgbClr val="FFFFFF">
                <a:lumMod val="85000"/>
              </a:srgbClr>
            </a:solidFill>
            <a:ln w="28575" cap="flat" cmpd="sng" algn="ctr">
              <a:solidFill>
                <a:srgbClr val="000000"/>
              </a:solidFill>
              <a:prstDash val="solid"/>
              <a:round/>
              <a:headEnd type="none" w="med" len="med"/>
              <a:tailEnd type="none" w="med" len="med"/>
            </a:ln>
            <a:effectLst>
              <a:outerShdw blurRad="50800" dist="38100" dir="2700000" algn="tl" rotWithShape="0">
                <a:prstClr val="black">
                  <a:alpha val="40000"/>
                </a:prst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Arial" charset="0"/>
                </a:rPr>
                <a:t>x3550 M4 master node(s)</a:t>
              </a:r>
            </a:p>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Arial" charset="0"/>
                </a:rPr>
                <a:t>X3630 M4 compute nodes</a:t>
              </a:r>
            </a:p>
          </p:txBody>
        </p:sp>
        <p:sp>
          <p:nvSpPr>
            <p:cNvPr id="43" name="TextBox 65"/>
            <p:cNvSpPr txBox="1">
              <a:spLocks noChangeArrowheads="1"/>
            </p:cNvSpPr>
            <p:nvPr/>
          </p:nvSpPr>
          <p:spPr bwMode="auto">
            <a:xfrm>
              <a:off x="2146300" y="5645549"/>
              <a:ext cx="827471"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400">
                  <a:solidFill>
                    <a:schemeClr val="tx1"/>
                  </a:solidFill>
                  <a:latin typeface="Arial" charset="0"/>
                  <a:cs typeface="Arial" charset="0"/>
                </a:defRPr>
              </a:lvl1pPr>
              <a:lvl2pPr marL="742950" indent="-285750" eaLnBrk="0" hangingPunct="0">
                <a:defRPr sz="1400">
                  <a:solidFill>
                    <a:schemeClr val="tx1"/>
                  </a:solidFill>
                  <a:latin typeface="Arial" charset="0"/>
                  <a:cs typeface="Arial" charset="0"/>
                </a:defRPr>
              </a:lvl2pPr>
              <a:lvl3pPr marL="1143000" indent="-228600" eaLnBrk="0" hangingPunct="0">
                <a:defRPr sz="1400">
                  <a:solidFill>
                    <a:schemeClr val="tx1"/>
                  </a:solidFill>
                  <a:latin typeface="Arial" charset="0"/>
                  <a:cs typeface="Arial" charset="0"/>
                </a:defRPr>
              </a:lvl3pPr>
              <a:lvl4pPr marL="1600200" indent="-228600" eaLnBrk="0" hangingPunct="0">
                <a:defRPr sz="1400">
                  <a:solidFill>
                    <a:schemeClr val="tx1"/>
                  </a:solidFill>
                  <a:latin typeface="Arial" charset="0"/>
                  <a:cs typeface="Arial" charset="0"/>
                </a:defRPr>
              </a:lvl4pPr>
              <a:lvl5pPr marL="2057400" indent="-228600" eaLnBrk="0" hangingPunct="0">
                <a:defRPr sz="1400">
                  <a:solidFill>
                    <a:schemeClr val="tx1"/>
                  </a:solidFill>
                  <a:latin typeface="Arial" charset="0"/>
                  <a:cs typeface="Arial" charset="0"/>
                </a:defRPr>
              </a:lvl5pPr>
              <a:lvl6pPr marL="2514600" indent="-228600" eaLnBrk="0" fontAlgn="base" hangingPunct="0">
                <a:spcBef>
                  <a:spcPct val="0"/>
                </a:spcBef>
                <a:spcAft>
                  <a:spcPct val="0"/>
                </a:spcAft>
                <a:defRPr sz="1400">
                  <a:solidFill>
                    <a:schemeClr val="tx1"/>
                  </a:solidFill>
                  <a:latin typeface="Arial" charset="0"/>
                  <a:cs typeface="Arial" charset="0"/>
                </a:defRPr>
              </a:lvl6pPr>
              <a:lvl7pPr marL="2971800" indent="-228600" eaLnBrk="0" fontAlgn="base" hangingPunct="0">
                <a:spcBef>
                  <a:spcPct val="0"/>
                </a:spcBef>
                <a:spcAft>
                  <a:spcPct val="0"/>
                </a:spcAft>
                <a:defRPr sz="1400">
                  <a:solidFill>
                    <a:schemeClr val="tx1"/>
                  </a:solidFill>
                  <a:latin typeface="Arial" charset="0"/>
                  <a:cs typeface="Arial" charset="0"/>
                </a:defRPr>
              </a:lvl7pPr>
              <a:lvl8pPr marL="3429000" indent="-228600" eaLnBrk="0" fontAlgn="base" hangingPunct="0">
                <a:spcBef>
                  <a:spcPct val="0"/>
                </a:spcBef>
                <a:spcAft>
                  <a:spcPct val="0"/>
                </a:spcAft>
                <a:defRPr sz="1400">
                  <a:solidFill>
                    <a:schemeClr val="tx1"/>
                  </a:solidFill>
                  <a:latin typeface="Arial" charset="0"/>
                  <a:cs typeface="Arial" charset="0"/>
                </a:defRPr>
              </a:lvl8pPr>
              <a:lvl9pPr marL="3886200" indent="-228600" eaLnBrk="0" fontAlgn="base" hangingPunct="0">
                <a:spcBef>
                  <a:spcPct val="0"/>
                </a:spcBef>
                <a:spcAft>
                  <a:spcPct val="0"/>
                </a:spcAft>
                <a:defRPr sz="1400">
                  <a:solidFill>
                    <a:schemeClr val="tx1"/>
                  </a:solidFill>
                  <a:latin typeface="Arial" charset="0"/>
                  <a:cs typeface="Arial" charset="0"/>
                </a:defRPr>
              </a:lvl9pPr>
            </a:lstStyle>
            <a:p>
              <a:pPr marL="0" marR="0" lvl="0" indent="0" algn="r" defTabSz="914400" eaLnBrk="1" fontAlgn="base" latinLnBrk="0" hangingPunct="1">
                <a:lnSpc>
                  <a:spcPct val="100000"/>
                </a:lnSpc>
                <a:spcBef>
                  <a:spcPct val="0"/>
                </a:spcBef>
                <a:spcAft>
                  <a:spcPct val="0"/>
                </a:spcAft>
                <a:buClrTx/>
                <a:buSzTx/>
                <a:buFontTx/>
                <a:buNone/>
                <a:tabLst/>
                <a:defRPr/>
              </a:pPr>
              <a:r>
                <a:rPr kumimoji="0" lang="en-US" altLang="en-US" sz="1100" b="1" i="0" u="none" strike="noStrike" kern="0" cap="none" spc="0" normalizeH="0" baseline="0" noProof="0" smtClean="0">
                  <a:ln>
                    <a:noFill/>
                  </a:ln>
                  <a:solidFill>
                    <a:srgbClr val="000000"/>
                  </a:solidFill>
                  <a:effectLst/>
                  <a:uLnTx/>
                  <a:uFillTx/>
                  <a:latin typeface="Arial" charset="0"/>
                  <a:cs typeface="Arial" charset="0"/>
                </a:rPr>
                <a:t>Hardware</a:t>
              </a:r>
            </a:p>
          </p:txBody>
        </p:sp>
        <p:sp>
          <p:nvSpPr>
            <p:cNvPr id="44" name="TextBox 65"/>
            <p:cNvSpPr txBox="1">
              <a:spLocks noChangeArrowheads="1"/>
            </p:cNvSpPr>
            <p:nvPr/>
          </p:nvSpPr>
          <p:spPr bwMode="auto">
            <a:xfrm>
              <a:off x="2228258" y="5020346"/>
              <a:ext cx="74090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400">
                  <a:solidFill>
                    <a:schemeClr val="tx1"/>
                  </a:solidFill>
                  <a:latin typeface="Arial" charset="0"/>
                  <a:cs typeface="Arial" charset="0"/>
                </a:defRPr>
              </a:lvl1pPr>
              <a:lvl2pPr marL="742950" indent="-285750" eaLnBrk="0" hangingPunct="0">
                <a:defRPr sz="1400">
                  <a:solidFill>
                    <a:schemeClr val="tx1"/>
                  </a:solidFill>
                  <a:latin typeface="Arial" charset="0"/>
                  <a:cs typeface="Arial" charset="0"/>
                </a:defRPr>
              </a:lvl2pPr>
              <a:lvl3pPr marL="1143000" indent="-228600" eaLnBrk="0" hangingPunct="0">
                <a:defRPr sz="1400">
                  <a:solidFill>
                    <a:schemeClr val="tx1"/>
                  </a:solidFill>
                  <a:latin typeface="Arial" charset="0"/>
                  <a:cs typeface="Arial" charset="0"/>
                </a:defRPr>
              </a:lvl3pPr>
              <a:lvl4pPr marL="1600200" indent="-228600" eaLnBrk="0" hangingPunct="0">
                <a:defRPr sz="1400">
                  <a:solidFill>
                    <a:schemeClr val="tx1"/>
                  </a:solidFill>
                  <a:latin typeface="Arial" charset="0"/>
                  <a:cs typeface="Arial" charset="0"/>
                </a:defRPr>
              </a:lvl4pPr>
              <a:lvl5pPr marL="2057400" indent="-228600" eaLnBrk="0" hangingPunct="0">
                <a:defRPr sz="1400">
                  <a:solidFill>
                    <a:schemeClr val="tx1"/>
                  </a:solidFill>
                  <a:latin typeface="Arial" charset="0"/>
                  <a:cs typeface="Arial" charset="0"/>
                </a:defRPr>
              </a:lvl5pPr>
              <a:lvl6pPr marL="2514600" indent="-228600" eaLnBrk="0" fontAlgn="base" hangingPunct="0">
                <a:spcBef>
                  <a:spcPct val="0"/>
                </a:spcBef>
                <a:spcAft>
                  <a:spcPct val="0"/>
                </a:spcAft>
                <a:defRPr sz="1400">
                  <a:solidFill>
                    <a:schemeClr val="tx1"/>
                  </a:solidFill>
                  <a:latin typeface="Arial" charset="0"/>
                  <a:cs typeface="Arial" charset="0"/>
                </a:defRPr>
              </a:lvl6pPr>
              <a:lvl7pPr marL="2971800" indent="-228600" eaLnBrk="0" fontAlgn="base" hangingPunct="0">
                <a:spcBef>
                  <a:spcPct val="0"/>
                </a:spcBef>
                <a:spcAft>
                  <a:spcPct val="0"/>
                </a:spcAft>
                <a:defRPr sz="1400">
                  <a:solidFill>
                    <a:schemeClr val="tx1"/>
                  </a:solidFill>
                  <a:latin typeface="Arial" charset="0"/>
                  <a:cs typeface="Arial" charset="0"/>
                </a:defRPr>
              </a:lvl7pPr>
              <a:lvl8pPr marL="3429000" indent="-228600" eaLnBrk="0" fontAlgn="base" hangingPunct="0">
                <a:spcBef>
                  <a:spcPct val="0"/>
                </a:spcBef>
                <a:spcAft>
                  <a:spcPct val="0"/>
                </a:spcAft>
                <a:defRPr sz="1400">
                  <a:solidFill>
                    <a:schemeClr val="tx1"/>
                  </a:solidFill>
                  <a:latin typeface="Arial" charset="0"/>
                  <a:cs typeface="Arial" charset="0"/>
                </a:defRPr>
              </a:lvl8pPr>
              <a:lvl9pPr marL="3886200" indent="-228600" eaLnBrk="0" fontAlgn="base" hangingPunct="0">
                <a:spcBef>
                  <a:spcPct val="0"/>
                </a:spcBef>
                <a:spcAft>
                  <a:spcPct val="0"/>
                </a:spcAft>
                <a:defRPr sz="1400">
                  <a:solidFill>
                    <a:schemeClr val="tx1"/>
                  </a:solidFill>
                  <a:latin typeface="Arial" charset="0"/>
                  <a:cs typeface="Arial" charset="0"/>
                </a:defRPr>
              </a:lvl9pPr>
            </a:lstStyle>
            <a:p>
              <a:pPr marL="0" marR="0" lvl="0" indent="0" algn="r" defTabSz="914400" eaLnBrk="1" fontAlgn="base" latinLnBrk="0" hangingPunct="1">
                <a:lnSpc>
                  <a:spcPct val="100000"/>
                </a:lnSpc>
                <a:spcBef>
                  <a:spcPct val="0"/>
                </a:spcBef>
                <a:spcAft>
                  <a:spcPct val="0"/>
                </a:spcAft>
                <a:buClrTx/>
                <a:buSzTx/>
                <a:buFontTx/>
                <a:buNone/>
                <a:tabLst/>
                <a:defRPr/>
              </a:pPr>
              <a:r>
                <a:rPr kumimoji="0" lang="en-US" altLang="en-US" sz="1100" b="1" i="0" u="none" strike="noStrike" kern="0" cap="none" spc="0" normalizeH="0" baseline="0" noProof="0" smtClean="0">
                  <a:ln>
                    <a:noFill/>
                  </a:ln>
                  <a:solidFill>
                    <a:srgbClr val="000000"/>
                  </a:solidFill>
                  <a:effectLst/>
                  <a:uLnTx/>
                  <a:uFillTx/>
                  <a:latin typeface="Arial" charset="0"/>
                  <a:cs typeface="Arial" charset="0"/>
                </a:rPr>
                <a:t>Network</a:t>
              </a:r>
            </a:p>
          </p:txBody>
        </p:sp>
        <p:sp>
          <p:nvSpPr>
            <p:cNvPr id="45" name="TextBox 52"/>
            <p:cNvSpPr txBox="1">
              <a:spLocks noChangeArrowheads="1"/>
            </p:cNvSpPr>
            <p:nvPr/>
          </p:nvSpPr>
          <p:spPr bwMode="auto">
            <a:xfrm>
              <a:off x="1616382" y="3802102"/>
              <a:ext cx="137409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400">
                  <a:solidFill>
                    <a:schemeClr val="tx1"/>
                  </a:solidFill>
                  <a:latin typeface="Arial" charset="0"/>
                  <a:cs typeface="Arial" charset="0"/>
                </a:defRPr>
              </a:lvl1pPr>
              <a:lvl2pPr marL="742950" indent="-285750" eaLnBrk="0" hangingPunct="0">
                <a:defRPr sz="1400">
                  <a:solidFill>
                    <a:schemeClr val="tx1"/>
                  </a:solidFill>
                  <a:latin typeface="Arial" charset="0"/>
                  <a:cs typeface="Arial" charset="0"/>
                </a:defRPr>
              </a:lvl2pPr>
              <a:lvl3pPr marL="1143000" indent="-228600" eaLnBrk="0" hangingPunct="0">
                <a:defRPr sz="1400">
                  <a:solidFill>
                    <a:schemeClr val="tx1"/>
                  </a:solidFill>
                  <a:latin typeface="Arial" charset="0"/>
                  <a:cs typeface="Arial" charset="0"/>
                </a:defRPr>
              </a:lvl3pPr>
              <a:lvl4pPr marL="1600200" indent="-228600" eaLnBrk="0" hangingPunct="0">
                <a:defRPr sz="1400">
                  <a:solidFill>
                    <a:schemeClr val="tx1"/>
                  </a:solidFill>
                  <a:latin typeface="Arial" charset="0"/>
                  <a:cs typeface="Arial" charset="0"/>
                </a:defRPr>
              </a:lvl4pPr>
              <a:lvl5pPr marL="2057400" indent="-228600" eaLnBrk="0" hangingPunct="0">
                <a:defRPr sz="1400">
                  <a:solidFill>
                    <a:schemeClr val="tx1"/>
                  </a:solidFill>
                  <a:latin typeface="Arial" charset="0"/>
                  <a:cs typeface="Arial" charset="0"/>
                </a:defRPr>
              </a:lvl5pPr>
              <a:lvl6pPr marL="2514600" indent="-228600" eaLnBrk="0" fontAlgn="base" hangingPunct="0">
                <a:spcBef>
                  <a:spcPct val="0"/>
                </a:spcBef>
                <a:spcAft>
                  <a:spcPct val="0"/>
                </a:spcAft>
                <a:defRPr sz="1400">
                  <a:solidFill>
                    <a:schemeClr val="tx1"/>
                  </a:solidFill>
                  <a:latin typeface="Arial" charset="0"/>
                  <a:cs typeface="Arial" charset="0"/>
                </a:defRPr>
              </a:lvl6pPr>
              <a:lvl7pPr marL="2971800" indent="-228600" eaLnBrk="0" fontAlgn="base" hangingPunct="0">
                <a:spcBef>
                  <a:spcPct val="0"/>
                </a:spcBef>
                <a:spcAft>
                  <a:spcPct val="0"/>
                </a:spcAft>
                <a:defRPr sz="1400">
                  <a:solidFill>
                    <a:schemeClr val="tx1"/>
                  </a:solidFill>
                  <a:latin typeface="Arial" charset="0"/>
                  <a:cs typeface="Arial" charset="0"/>
                </a:defRPr>
              </a:lvl7pPr>
              <a:lvl8pPr marL="3429000" indent="-228600" eaLnBrk="0" fontAlgn="base" hangingPunct="0">
                <a:spcBef>
                  <a:spcPct val="0"/>
                </a:spcBef>
                <a:spcAft>
                  <a:spcPct val="0"/>
                </a:spcAft>
                <a:defRPr sz="1400">
                  <a:solidFill>
                    <a:schemeClr val="tx1"/>
                  </a:solidFill>
                  <a:latin typeface="Arial" charset="0"/>
                  <a:cs typeface="Arial" charset="0"/>
                </a:defRPr>
              </a:lvl8pPr>
              <a:lvl9pPr marL="3886200" indent="-228600" eaLnBrk="0" fontAlgn="base" hangingPunct="0">
                <a:spcBef>
                  <a:spcPct val="0"/>
                </a:spcBef>
                <a:spcAft>
                  <a:spcPct val="0"/>
                </a:spcAft>
                <a:defRPr sz="1400">
                  <a:solidFill>
                    <a:schemeClr val="tx1"/>
                  </a:solidFill>
                  <a:latin typeface="Arial" charset="0"/>
                  <a:cs typeface="Arial" charset="0"/>
                </a:defRPr>
              </a:lvl9pPr>
            </a:lstStyle>
            <a:p>
              <a:pPr marL="0" marR="0" lvl="0" indent="0" algn="r" defTabSz="914400" eaLnBrk="1" fontAlgn="base" latinLnBrk="0" hangingPunct="1">
                <a:lnSpc>
                  <a:spcPct val="100000"/>
                </a:lnSpc>
                <a:spcBef>
                  <a:spcPct val="0"/>
                </a:spcBef>
                <a:spcAft>
                  <a:spcPct val="0"/>
                </a:spcAft>
                <a:buClrTx/>
                <a:buSzTx/>
                <a:buFontTx/>
                <a:buNone/>
                <a:tabLst/>
                <a:defRPr/>
              </a:pPr>
              <a:r>
                <a:rPr kumimoji="0" lang="en-US" altLang="en-US" sz="1100" b="1" i="0" u="none" strike="noStrike" kern="0" cap="none" spc="0" normalizeH="0" baseline="0" noProof="0" smtClean="0">
                  <a:ln>
                    <a:noFill/>
                  </a:ln>
                  <a:solidFill>
                    <a:srgbClr val="000000"/>
                  </a:solidFill>
                  <a:effectLst/>
                  <a:uLnTx/>
                  <a:uFillTx/>
                  <a:latin typeface="Arial" charset="0"/>
                  <a:cs typeface="Arial" charset="0"/>
                </a:rPr>
                <a:t>Operating system</a:t>
              </a:r>
            </a:p>
          </p:txBody>
        </p:sp>
        <p:sp>
          <p:nvSpPr>
            <p:cNvPr id="46" name="Rectangle 45"/>
            <p:cNvSpPr/>
            <p:nvPr/>
          </p:nvSpPr>
          <p:spPr bwMode="auto">
            <a:xfrm>
              <a:off x="3038693" y="3247052"/>
              <a:ext cx="1595632" cy="412719"/>
            </a:xfrm>
            <a:prstGeom prst="rect">
              <a:avLst/>
            </a:prstGeom>
            <a:solidFill>
              <a:srgbClr val="FFFFFF"/>
            </a:solidFill>
            <a:ln w="28575" cap="flat" cmpd="sng" algn="ctr">
              <a:solidFill>
                <a:srgbClr val="000000"/>
              </a:solidFill>
              <a:prstDash val="solid"/>
              <a:round/>
              <a:headEnd type="none" w="med" len="med"/>
              <a:tailEnd type="none" w="med" len="med"/>
            </a:ln>
            <a:effectLst>
              <a:outerShdw blurRad="50800" dist="38100" dir="2700000" algn="tl" rotWithShape="0">
                <a:prstClr val="black">
                  <a:alpha val="40000"/>
                </a:prst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Arial" charset="0"/>
                </a:rPr>
                <a:t>       HDFS</a:t>
              </a:r>
            </a:p>
          </p:txBody>
        </p:sp>
        <p:sp>
          <p:nvSpPr>
            <p:cNvPr id="47" name="Rectangle 46"/>
            <p:cNvSpPr/>
            <p:nvPr/>
          </p:nvSpPr>
          <p:spPr bwMode="auto">
            <a:xfrm>
              <a:off x="4712121" y="3247052"/>
              <a:ext cx="1635324" cy="417480"/>
            </a:xfrm>
            <a:prstGeom prst="rect">
              <a:avLst/>
            </a:prstGeom>
            <a:solidFill>
              <a:srgbClr val="00B050"/>
            </a:solidFill>
            <a:ln w="28575" cap="flat" cmpd="sng" algn="ctr">
              <a:solidFill>
                <a:srgbClr val="000000"/>
              </a:solidFill>
              <a:prstDash val="solid"/>
              <a:round/>
              <a:headEnd type="none" w="med" len="med"/>
              <a:tailEnd type="none" w="med" len="med"/>
            </a:ln>
            <a:effectLst>
              <a:outerShdw blurRad="50800" dist="38100" dir="2700000" algn="tl" rotWithShape="0">
                <a:prstClr val="black">
                  <a:alpha val="40000"/>
                </a:prst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Arial" charset="0"/>
                </a:rPr>
                <a:t>GPFS 3.5.0.9</a:t>
              </a:r>
            </a:p>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000" b="0" i="1" u="none" strike="noStrike" kern="0" cap="none" spc="0" normalizeH="0" baseline="0" noProof="0" dirty="0">
                  <a:ln>
                    <a:noFill/>
                  </a:ln>
                  <a:solidFill>
                    <a:srgbClr val="FFFFFF"/>
                  </a:solidFill>
                  <a:effectLst/>
                  <a:uLnTx/>
                  <a:uFillTx/>
                  <a:latin typeface="Arial" charset="0"/>
                </a:rPr>
                <a:t>(optional)</a:t>
              </a:r>
            </a:p>
          </p:txBody>
        </p:sp>
        <p:sp>
          <p:nvSpPr>
            <p:cNvPr id="48" name="Rectangle 47"/>
            <p:cNvSpPr/>
            <p:nvPr/>
          </p:nvSpPr>
          <p:spPr bwMode="auto">
            <a:xfrm>
              <a:off x="3043456" y="2264464"/>
              <a:ext cx="3308752" cy="412719"/>
            </a:xfrm>
            <a:prstGeom prst="rect">
              <a:avLst/>
            </a:prstGeom>
            <a:solidFill>
              <a:srgbClr val="00B050"/>
            </a:solidFill>
            <a:ln w="28575" cap="flat" cmpd="sng" algn="ctr">
              <a:solidFill>
                <a:srgbClr val="000000"/>
              </a:solidFill>
              <a:prstDash val="solid"/>
              <a:round/>
              <a:headEnd type="none" w="med" len="med"/>
              <a:tailEnd type="none" w="med" len="med"/>
            </a:ln>
            <a:effectLst>
              <a:outerShdw blurRad="50800" dist="38100" dir="2700000" algn="tl" rotWithShape="0">
                <a:prstClr val="black">
                  <a:alpha val="40000"/>
                </a:prst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Arial" charset="0"/>
                </a:rPr>
                <a:t>Platform Symphony Advanced Edition</a:t>
              </a:r>
            </a:p>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000" b="0" i="1" u="none" strike="noStrike" kern="0" cap="none" spc="0" normalizeH="0" baseline="0" noProof="0" dirty="0">
                  <a:ln>
                    <a:noFill/>
                  </a:ln>
                  <a:solidFill>
                    <a:srgbClr val="FFFFFF"/>
                  </a:solidFill>
                  <a:effectLst/>
                  <a:uLnTx/>
                  <a:uFillTx/>
                  <a:latin typeface="Arial" charset="0"/>
                </a:rPr>
                <a:t>(optional)</a:t>
              </a:r>
            </a:p>
          </p:txBody>
        </p:sp>
        <p:sp>
          <p:nvSpPr>
            <p:cNvPr id="49" name="TextBox 50"/>
            <p:cNvSpPr txBox="1">
              <a:spLocks noChangeArrowheads="1"/>
            </p:cNvSpPr>
            <p:nvPr/>
          </p:nvSpPr>
          <p:spPr bwMode="auto">
            <a:xfrm>
              <a:off x="1374394" y="1756683"/>
              <a:ext cx="160909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a:solidFill>
                    <a:schemeClr val="tx1"/>
                  </a:solidFill>
                  <a:latin typeface="Arial" charset="0"/>
                  <a:cs typeface="Arial" charset="0"/>
                </a:defRPr>
              </a:lvl1pPr>
              <a:lvl2pPr marL="742950" indent="-285750" eaLnBrk="0" hangingPunct="0">
                <a:defRPr sz="1400">
                  <a:solidFill>
                    <a:schemeClr val="tx1"/>
                  </a:solidFill>
                  <a:latin typeface="Arial" charset="0"/>
                  <a:cs typeface="Arial" charset="0"/>
                </a:defRPr>
              </a:lvl2pPr>
              <a:lvl3pPr marL="1143000" indent="-228600" eaLnBrk="0" hangingPunct="0">
                <a:defRPr sz="1400">
                  <a:solidFill>
                    <a:schemeClr val="tx1"/>
                  </a:solidFill>
                  <a:latin typeface="Arial" charset="0"/>
                  <a:cs typeface="Arial" charset="0"/>
                </a:defRPr>
              </a:lvl3pPr>
              <a:lvl4pPr marL="1600200" indent="-228600" eaLnBrk="0" hangingPunct="0">
                <a:defRPr sz="1400">
                  <a:solidFill>
                    <a:schemeClr val="tx1"/>
                  </a:solidFill>
                  <a:latin typeface="Arial" charset="0"/>
                  <a:cs typeface="Arial" charset="0"/>
                </a:defRPr>
              </a:lvl4pPr>
              <a:lvl5pPr marL="2057400" indent="-228600" eaLnBrk="0" hangingPunct="0">
                <a:defRPr sz="1400">
                  <a:solidFill>
                    <a:schemeClr val="tx1"/>
                  </a:solidFill>
                  <a:latin typeface="Arial" charset="0"/>
                  <a:cs typeface="Arial" charset="0"/>
                </a:defRPr>
              </a:lvl5pPr>
              <a:lvl6pPr marL="2514600" indent="-228600" eaLnBrk="0" fontAlgn="base" hangingPunct="0">
                <a:spcBef>
                  <a:spcPct val="0"/>
                </a:spcBef>
                <a:spcAft>
                  <a:spcPct val="0"/>
                </a:spcAft>
                <a:defRPr sz="1400">
                  <a:solidFill>
                    <a:schemeClr val="tx1"/>
                  </a:solidFill>
                  <a:latin typeface="Arial" charset="0"/>
                  <a:cs typeface="Arial" charset="0"/>
                </a:defRPr>
              </a:lvl6pPr>
              <a:lvl7pPr marL="2971800" indent="-228600" eaLnBrk="0" fontAlgn="base" hangingPunct="0">
                <a:spcBef>
                  <a:spcPct val="0"/>
                </a:spcBef>
                <a:spcAft>
                  <a:spcPct val="0"/>
                </a:spcAft>
                <a:defRPr sz="1400">
                  <a:solidFill>
                    <a:schemeClr val="tx1"/>
                  </a:solidFill>
                  <a:latin typeface="Arial" charset="0"/>
                  <a:cs typeface="Arial" charset="0"/>
                </a:defRPr>
              </a:lvl7pPr>
              <a:lvl8pPr marL="3429000" indent="-228600" eaLnBrk="0" fontAlgn="base" hangingPunct="0">
                <a:spcBef>
                  <a:spcPct val="0"/>
                </a:spcBef>
                <a:spcAft>
                  <a:spcPct val="0"/>
                </a:spcAft>
                <a:defRPr sz="1400">
                  <a:solidFill>
                    <a:schemeClr val="tx1"/>
                  </a:solidFill>
                  <a:latin typeface="Arial" charset="0"/>
                  <a:cs typeface="Arial" charset="0"/>
                </a:defRPr>
              </a:lvl8pPr>
              <a:lvl9pPr marL="3886200" indent="-228600" eaLnBrk="0" fontAlgn="base" hangingPunct="0">
                <a:spcBef>
                  <a:spcPct val="0"/>
                </a:spcBef>
                <a:spcAft>
                  <a:spcPct val="0"/>
                </a:spcAft>
                <a:defRPr sz="1400">
                  <a:solidFill>
                    <a:schemeClr val="tx1"/>
                  </a:solidFill>
                  <a:latin typeface="Arial" charset="0"/>
                  <a:cs typeface="Arial" charset="0"/>
                </a:defRPr>
              </a:lvl9pPr>
            </a:lstStyle>
            <a:p>
              <a:pPr marL="0" marR="0" lvl="0" indent="0" algn="r" defTabSz="914400" eaLnBrk="1" fontAlgn="base" latinLnBrk="0" hangingPunct="1">
                <a:lnSpc>
                  <a:spcPct val="100000"/>
                </a:lnSpc>
                <a:spcBef>
                  <a:spcPct val="0"/>
                </a:spcBef>
                <a:spcAft>
                  <a:spcPct val="0"/>
                </a:spcAft>
                <a:buClrTx/>
                <a:buSzTx/>
                <a:buFontTx/>
                <a:buNone/>
                <a:tabLst/>
                <a:defRPr/>
              </a:pPr>
              <a:r>
                <a:rPr kumimoji="0" lang="en-US" altLang="en-US" sz="1100" b="1" i="0" u="none" strike="noStrike" kern="0" cap="none" spc="0" normalizeH="0" baseline="0" noProof="0" smtClean="0">
                  <a:ln>
                    <a:noFill/>
                  </a:ln>
                  <a:solidFill>
                    <a:srgbClr val="000000"/>
                  </a:solidFill>
                  <a:effectLst/>
                  <a:uLnTx/>
                  <a:uFillTx/>
                  <a:latin typeface="Arial" charset="0"/>
                  <a:cs typeface="Arial" charset="0"/>
                </a:rPr>
                <a:t>Analytics  Software Environment</a:t>
              </a:r>
            </a:p>
          </p:txBody>
        </p:sp>
        <p:sp>
          <p:nvSpPr>
            <p:cNvPr id="50" name="TextBox 65"/>
            <p:cNvSpPr txBox="1">
              <a:spLocks noChangeArrowheads="1"/>
            </p:cNvSpPr>
            <p:nvPr/>
          </p:nvSpPr>
          <p:spPr bwMode="auto">
            <a:xfrm>
              <a:off x="1421361" y="4271511"/>
              <a:ext cx="1571264"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400">
                  <a:solidFill>
                    <a:schemeClr val="tx1"/>
                  </a:solidFill>
                  <a:latin typeface="Arial" charset="0"/>
                  <a:cs typeface="Arial" charset="0"/>
                </a:defRPr>
              </a:lvl1pPr>
              <a:lvl2pPr marL="742950" indent="-285750" eaLnBrk="0" hangingPunct="0">
                <a:defRPr sz="1400">
                  <a:solidFill>
                    <a:schemeClr val="tx1"/>
                  </a:solidFill>
                  <a:latin typeface="Arial" charset="0"/>
                  <a:cs typeface="Arial" charset="0"/>
                </a:defRPr>
              </a:lvl2pPr>
              <a:lvl3pPr marL="1143000" indent="-228600" eaLnBrk="0" hangingPunct="0">
                <a:defRPr sz="1400">
                  <a:solidFill>
                    <a:schemeClr val="tx1"/>
                  </a:solidFill>
                  <a:latin typeface="Arial" charset="0"/>
                  <a:cs typeface="Arial" charset="0"/>
                </a:defRPr>
              </a:lvl3pPr>
              <a:lvl4pPr marL="1600200" indent="-228600" eaLnBrk="0" hangingPunct="0">
                <a:defRPr sz="1400">
                  <a:solidFill>
                    <a:schemeClr val="tx1"/>
                  </a:solidFill>
                  <a:latin typeface="Arial" charset="0"/>
                  <a:cs typeface="Arial" charset="0"/>
                </a:defRPr>
              </a:lvl4pPr>
              <a:lvl5pPr marL="2057400" indent="-228600" eaLnBrk="0" hangingPunct="0">
                <a:defRPr sz="1400">
                  <a:solidFill>
                    <a:schemeClr val="tx1"/>
                  </a:solidFill>
                  <a:latin typeface="Arial" charset="0"/>
                  <a:cs typeface="Arial" charset="0"/>
                </a:defRPr>
              </a:lvl5pPr>
              <a:lvl6pPr marL="2514600" indent="-228600" eaLnBrk="0" fontAlgn="base" hangingPunct="0">
                <a:spcBef>
                  <a:spcPct val="0"/>
                </a:spcBef>
                <a:spcAft>
                  <a:spcPct val="0"/>
                </a:spcAft>
                <a:defRPr sz="1400">
                  <a:solidFill>
                    <a:schemeClr val="tx1"/>
                  </a:solidFill>
                  <a:latin typeface="Arial" charset="0"/>
                  <a:cs typeface="Arial" charset="0"/>
                </a:defRPr>
              </a:lvl6pPr>
              <a:lvl7pPr marL="2971800" indent="-228600" eaLnBrk="0" fontAlgn="base" hangingPunct="0">
                <a:spcBef>
                  <a:spcPct val="0"/>
                </a:spcBef>
                <a:spcAft>
                  <a:spcPct val="0"/>
                </a:spcAft>
                <a:defRPr sz="1400">
                  <a:solidFill>
                    <a:schemeClr val="tx1"/>
                  </a:solidFill>
                  <a:latin typeface="Arial" charset="0"/>
                  <a:cs typeface="Arial" charset="0"/>
                </a:defRPr>
              </a:lvl7pPr>
              <a:lvl8pPr marL="3429000" indent="-228600" eaLnBrk="0" fontAlgn="base" hangingPunct="0">
                <a:spcBef>
                  <a:spcPct val="0"/>
                </a:spcBef>
                <a:spcAft>
                  <a:spcPct val="0"/>
                </a:spcAft>
                <a:defRPr sz="1400">
                  <a:solidFill>
                    <a:schemeClr val="tx1"/>
                  </a:solidFill>
                  <a:latin typeface="Arial" charset="0"/>
                  <a:cs typeface="Arial" charset="0"/>
                </a:defRPr>
              </a:lvl8pPr>
              <a:lvl9pPr marL="3886200" indent="-228600" eaLnBrk="0" fontAlgn="base" hangingPunct="0">
                <a:spcBef>
                  <a:spcPct val="0"/>
                </a:spcBef>
                <a:spcAft>
                  <a:spcPct val="0"/>
                </a:spcAft>
                <a:defRPr sz="1400">
                  <a:solidFill>
                    <a:schemeClr val="tx1"/>
                  </a:solidFill>
                  <a:latin typeface="Arial" charset="0"/>
                  <a:cs typeface="Arial" charset="0"/>
                </a:defRPr>
              </a:lvl9pPr>
            </a:lstStyle>
            <a:p>
              <a:pPr marL="0" marR="0" lvl="0" indent="0" algn="r" defTabSz="914400" eaLnBrk="1" fontAlgn="base" latinLnBrk="0" hangingPunct="1">
                <a:lnSpc>
                  <a:spcPct val="100000"/>
                </a:lnSpc>
                <a:spcBef>
                  <a:spcPct val="0"/>
                </a:spcBef>
                <a:spcAft>
                  <a:spcPct val="0"/>
                </a:spcAft>
                <a:buClrTx/>
                <a:buSzTx/>
                <a:buFontTx/>
                <a:buNone/>
                <a:tabLst/>
                <a:defRPr/>
              </a:pPr>
              <a:r>
                <a:rPr kumimoji="0" lang="en-US" altLang="en-US" sz="1100" b="1" i="0" u="none" strike="noStrike" kern="0" cap="none" spc="0" normalizeH="0" baseline="0" noProof="0" smtClean="0">
                  <a:ln>
                    <a:noFill/>
                  </a:ln>
                  <a:solidFill>
                    <a:srgbClr val="000000"/>
                  </a:solidFill>
                  <a:effectLst/>
                  <a:uLnTx/>
                  <a:uFillTx/>
                  <a:latin typeface="Arial" charset="0"/>
                  <a:cs typeface="Arial" charset="0"/>
                </a:rPr>
                <a:t>Provisioning and</a:t>
              </a:r>
            </a:p>
            <a:p>
              <a:pPr marL="0" marR="0" lvl="0" indent="0" algn="r" defTabSz="914400" eaLnBrk="1" fontAlgn="base" latinLnBrk="0" hangingPunct="1">
                <a:lnSpc>
                  <a:spcPct val="100000"/>
                </a:lnSpc>
                <a:spcBef>
                  <a:spcPct val="0"/>
                </a:spcBef>
                <a:spcAft>
                  <a:spcPct val="0"/>
                </a:spcAft>
                <a:buClrTx/>
                <a:buSzTx/>
                <a:buFontTx/>
                <a:buNone/>
                <a:tabLst/>
                <a:defRPr/>
              </a:pPr>
              <a:r>
                <a:rPr kumimoji="0" lang="en-US" altLang="en-US" sz="1100" b="1" i="0" u="none" strike="noStrike" kern="0" cap="none" spc="0" normalizeH="0" baseline="0" noProof="0" smtClean="0">
                  <a:ln>
                    <a:noFill/>
                  </a:ln>
                  <a:solidFill>
                    <a:srgbClr val="000000"/>
                  </a:solidFill>
                  <a:effectLst/>
                  <a:uLnTx/>
                  <a:uFillTx/>
                  <a:latin typeface="Arial" charset="0"/>
                  <a:cs typeface="Arial" charset="0"/>
                </a:rPr>
                <a:t>Cluster Management</a:t>
              </a:r>
            </a:p>
          </p:txBody>
        </p:sp>
        <p:sp>
          <p:nvSpPr>
            <p:cNvPr id="51" name="Rectangle 50"/>
            <p:cNvSpPr/>
            <p:nvPr/>
          </p:nvSpPr>
          <p:spPr bwMode="auto">
            <a:xfrm>
              <a:off x="3045043" y="4205829"/>
              <a:ext cx="3299226" cy="590505"/>
            </a:xfrm>
            <a:prstGeom prst="rect">
              <a:avLst/>
            </a:prstGeom>
            <a:solidFill>
              <a:srgbClr val="00B050"/>
            </a:solidFill>
            <a:ln w="28575" cap="flat" cmpd="sng" algn="ctr">
              <a:solidFill>
                <a:srgbClr val="000000"/>
              </a:solidFill>
              <a:prstDash val="solid"/>
              <a:round/>
              <a:headEnd type="none" w="med" len="med"/>
              <a:tailEnd type="none" w="med" len="med"/>
            </a:ln>
            <a:effectLst>
              <a:outerShdw blurRad="50800" dist="38100" dir="2700000" algn="tl" rotWithShape="0">
                <a:prstClr val="black">
                  <a:alpha val="40000"/>
                </a:prst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Arial" charset="0"/>
                </a:rPr>
                <a:t>Platform Cluster Manager</a:t>
              </a:r>
            </a:p>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Arial" charset="0"/>
                </a:rPr>
                <a:t>Platform Cluster Manager – AE</a:t>
              </a:r>
            </a:p>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050" b="0" i="1" u="none" strike="noStrike" kern="0" cap="none" spc="0" normalizeH="0" baseline="0" noProof="0" dirty="0">
                  <a:ln>
                    <a:noFill/>
                  </a:ln>
                  <a:solidFill>
                    <a:srgbClr val="FFFFFF"/>
                  </a:solidFill>
                  <a:effectLst/>
                  <a:uLnTx/>
                  <a:uFillTx/>
                  <a:latin typeface="Arial" charset="0"/>
                </a:rPr>
                <a:t>(optional)</a:t>
              </a:r>
            </a:p>
          </p:txBody>
        </p:sp>
        <p:pic>
          <p:nvPicPr>
            <p:cNvPr id="53" name="Picture 12" descr="BigInsights-1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07844" y="2780328"/>
              <a:ext cx="357188"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 name="Picture 12" descr="BigInsights-1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26894" y="3275628"/>
              <a:ext cx="357188"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 name="Down Arrow 54"/>
            <p:cNvSpPr/>
            <p:nvPr/>
          </p:nvSpPr>
          <p:spPr>
            <a:xfrm>
              <a:off x="6053722" y="2972435"/>
              <a:ext cx="285785" cy="352398"/>
            </a:xfrm>
            <a:prstGeom prst="downArrow">
              <a:avLst/>
            </a:prstGeom>
            <a:solidFill>
              <a:srgbClr val="FFC000"/>
            </a:solidFill>
            <a:ln w="9525" cap="flat" cmpd="sng" algn="ctr">
              <a:solidFill>
                <a:srgbClr val="000000"/>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Arial"/>
              </a:endParaRPr>
            </a:p>
          </p:txBody>
        </p:sp>
        <p:sp>
          <p:nvSpPr>
            <p:cNvPr id="56" name="TextBox 30"/>
            <p:cNvSpPr txBox="1">
              <a:spLocks noChangeArrowheads="1"/>
            </p:cNvSpPr>
            <p:nvPr/>
          </p:nvSpPr>
          <p:spPr bwMode="auto">
            <a:xfrm>
              <a:off x="6343650" y="2924175"/>
              <a:ext cx="862737"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400">
                  <a:solidFill>
                    <a:schemeClr val="tx1"/>
                  </a:solidFill>
                  <a:latin typeface="Arial" charset="0"/>
                  <a:cs typeface="Arial" charset="0"/>
                </a:defRPr>
              </a:lvl1pPr>
              <a:lvl2pPr marL="742950" indent="-285750" eaLnBrk="0" hangingPunct="0">
                <a:defRPr sz="1400">
                  <a:solidFill>
                    <a:schemeClr val="tx1"/>
                  </a:solidFill>
                  <a:latin typeface="Arial" charset="0"/>
                  <a:cs typeface="Arial" charset="0"/>
                </a:defRPr>
              </a:lvl2pPr>
              <a:lvl3pPr marL="1143000" indent="-228600" eaLnBrk="0" hangingPunct="0">
                <a:defRPr sz="1400">
                  <a:solidFill>
                    <a:schemeClr val="tx1"/>
                  </a:solidFill>
                  <a:latin typeface="Arial" charset="0"/>
                  <a:cs typeface="Arial" charset="0"/>
                </a:defRPr>
              </a:lvl3pPr>
              <a:lvl4pPr marL="1600200" indent="-228600" eaLnBrk="0" hangingPunct="0">
                <a:defRPr sz="1400">
                  <a:solidFill>
                    <a:schemeClr val="tx1"/>
                  </a:solidFill>
                  <a:latin typeface="Arial" charset="0"/>
                  <a:cs typeface="Arial" charset="0"/>
                </a:defRPr>
              </a:lvl4pPr>
              <a:lvl5pPr marL="2057400" indent="-228600" eaLnBrk="0" hangingPunct="0">
                <a:defRPr sz="1400">
                  <a:solidFill>
                    <a:schemeClr val="tx1"/>
                  </a:solidFill>
                  <a:latin typeface="Arial" charset="0"/>
                  <a:cs typeface="Arial" charset="0"/>
                </a:defRPr>
              </a:lvl5pPr>
              <a:lvl6pPr marL="2514600" indent="-228600" eaLnBrk="0" fontAlgn="base" hangingPunct="0">
                <a:spcBef>
                  <a:spcPct val="0"/>
                </a:spcBef>
                <a:spcAft>
                  <a:spcPct val="0"/>
                </a:spcAft>
                <a:defRPr sz="1400">
                  <a:solidFill>
                    <a:schemeClr val="tx1"/>
                  </a:solidFill>
                  <a:latin typeface="Arial" charset="0"/>
                  <a:cs typeface="Arial" charset="0"/>
                </a:defRPr>
              </a:lvl6pPr>
              <a:lvl7pPr marL="2971800" indent="-228600" eaLnBrk="0" fontAlgn="base" hangingPunct="0">
                <a:spcBef>
                  <a:spcPct val="0"/>
                </a:spcBef>
                <a:spcAft>
                  <a:spcPct val="0"/>
                </a:spcAft>
                <a:defRPr sz="1400">
                  <a:solidFill>
                    <a:schemeClr val="tx1"/>
                  </a:solidFill>
                  <a:latin typeface="Arial" charset="0"/>
                  <a:cs typeface="Arial" charset="0"/>
                </a:defRPr>
              </a:lvl7pPr>
              <a:lvl8pPr marL="3429000" indent="-228600" eaLnBrk="0" fontAlgn="base" hangingPunct="0">
                <a:spcBef>
                  <a:spcPct val="0"/>
                </a:spcBef>
                <a:spcAft>
                  <a:spcPct val="0"/>
                </a:spcAft>
                <a:defRPr sz="1400">
                  <a:solidFill>
                    <a:schemeClr val="tx1"/>
                  </a:solidFill>
                  <a:latin typeface="Arial" charset="0"/>
                  <a:cs typeface="Arial" charset="0"/>
                </a:defRPr>
              </a:lvl8pPr>
              <a:lvl9pPr marL="3886200" indent="-228600" eaLnBrk="0" fontAlgn="base" hangingPunct="0">
                <a:spcBef>
                  <a:spcPct val="0"/>
                </a:spcBef>
                <a:spcAft>
                  <a:spcPct val="0"/>
                </a:spcAft>
                <a:defRPr sz="1400">
                  <a:solidFill>
                    <a:schemeClr val="tx1"/>
                  </a:solidFill>
                  <a:latin typeface="Arial" charset="0"/>
                  <a:cs typeface="Arial" charset="0"/>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1000" b="0" i="0" u="none" strike="noStrike" kern="0" cap="none" spc="0" normalizeH="0" baseline="0" noProof="0" smtClean="0">
                  <a:ln>
                    <a:noFill/>
                  </a:ln>
                  <a:solidFill>
                    <a:srgbClr val="000000"/>
                  </a:solidFill>
                  <a:effectLst/>
                  <a:uLnTx/>
                  <a:uFillTx/>
                  <a:latin typeface="Arial" charset="0"/>
                  <a:cs typeface="Arial" charset="0"/>
                </a:rPr>
                <a:t>GPFS FPO</a:t>
              </a:r>
            </a:p>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1000" b="0" i="0" u="none" strike="noStrike" kern="0" cap="none" spc="0" normalizeH="0" baseline="0" noProof="0" smtClean="0">
                  <a:ln>
                    <a:noFill/>
                  </a:ln>
                  <a:solidFill>
                    <a:srgbClr val="000000"/>
                  </a:solidFill>
                  <a:effectLst/>
                  <a:uLnTx/>
                  <a:uFillTx/>
                  <a:latin typeface="Arial" charset="0"/>
                  <a:cs typeface="Arial" charset="0"/>
                </a:rPr>
                <a:t>Connector</a:t>
              </a:r>
            </a:p>
          </p:txBody>
        </p:sp>
      </p:grpSp>
    </p:spTree>
    <p:extLst>
      <p:ext uri="{BB962C8B-B14F-4D97-AF65-F5344CB8AC3E}">
        <p14:creationId xmlns:p14="http://schemas.microsoft.com/office/powerpoint/2010/main" val="311740642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1"/>
                                        </p:tgtEl>
                                        <p:attrNameLst>
                                          <p:attrName>style.visibility</p:attrName>
                                        </p:attrNameLst>
                                      </p:cBhvr>
                                      <p:to>
                                        <p:strVal val="visible"/>
                                      </p:to>
                                    </p:set>
                                    <p:animEffect transition="in" filter="fade">
                                      <p:cBhvr>
                                        <p:cTn id="11"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Big Data Platform</a:t>
            </a:r>
            <a:endParaRPr lang="en-US" dirty="0"/>
          </a:p>
        </p:txBody>
      </p:sp>
      <p:sp>
        <p:nvSpPr>
          <p:cNvPr id="3" name="Content Placeholder 2"/>
          <p:cNvSpPr>
            <a:spLocks noGrp="1"/>
          </p:cNvSpPr>
          <p:nvPr>
            <p:ph sz="quarter" idx="10"/>
          </p:nvPr>
        </p:nvSpPr>
        <p:spPr>
          <a:xfrm>
            <a:off x="7723762" y="2125857"/>
            <a:ext cx="5977551" cy="5309125"/>
          </a:xfrm>
        </p:spPr>
        <p:txBody>
          <a:bodyPr/>
          <a:lstStyle/>
          <a:p>
            <a:pPr marL="457200" indent="-457200" eaLnBrk="0" hangingPunct="0">
              <a:spcBef>
                <a:spcPts val="0"/>
              </a:spcBef>
              <a:spcAft>
                <a:spcPts val="400"/>
              </a:spcAft>
              <a:buFont typeface="Arial" panose="020B0604020202020204" pitchFamily="34" charset="0"/>
              <a:buChar char="•"/>
              <a:defRPr/>
            </a:pPr>
            <a:r>
              <a:rPr lang="en-US" kern="0" dirty="0">
                <a:latin typeface="Arial" pitchFamily="34" charset="0"/>
                <a:cs typeface="Arial" pitchFamily="34" charset="0"/>
              </a:rPr>
              <a:t>Comprehensive platform</a:t>
            </a:r>
          </a:p>
          <a:p>
            <a:pPr marL="457200" indent="-457200" eaLnBrk="0" hangingPunct="0">
              <a:spcBef>
                <a:spcPts val="0"/>
              </a:spcBef>
              <a:spcAft>
                <a:spcPts val="400"/>
              </a:spcAft>
              <a:buFont typeface="Arial" panose="020B0604020202020204" pitchFamily="34" charset="0"/>
              <a:buChar char="•"/>
              <a:defRPr/>
            </a:pPr>
            <a:r>
              <a:rPr lang="en-US" kern="0" dirty="0">
                <a:latin typeface="Arial" pitchFamily="34" charset="0"/>
                <a:cs typeface="Arial" pitchFamily="34" charset="0"/>
              </a:rPr>
              <a:t>Data at rest, data in motion</a:t>
            </a:r>
          </a:p>
          <a:p>
            <a:pPr marL="457200" indent="-457200" eaLnBrk="0" hangingPunct="0">
              <a:spcBef>
                <a:spcPts val="0"/>
              </a:spcBef>
              <a:spcAft>
                <a:spcPts val="400"/>
              </a:spcAft>
              <a:buFont typeface="Arial" panose="020B0604020202020204" pitchFamily="34" charset="0"/>
              <a:buChar char="•"/>
              <a:defRPr/>
            </a:pPr>
            <a:r>
              <a:rPr lang="en-US" kern="0" dirty="0">
                <a:latin typeface="Arial" pitchFamily="34" charset="0"/>
                <a:cs typeface="Arial" pitchFamily="34" charset="0"/>
              </a:rPr>
              <a:t>Structured, un-structured, semi-structured</a:t>
            </a:r>
          </a:p>
          <a:p>
            <a:pPr marL="457200" indent="-457200" eaLnBrk="0" hangingPunct="0">
              <a:spcBef>
                <a:spcPts val="0"/>
              </a:spcBef>
              <a:spcAft>
                <a:spcPts val="400"/>
              </a:spcAft>
              <a:buFont typeface="Arial" panose="020B0604020202020204" pitchFamily="34" charset="0"/>
              <a:buChar char="•"/>
              <a:defRPr/>
            </a:pPr>
            <a:r>
              <a:rPr lang="en-US" kern="0" dirty="0">
                <a:latin typeface="Arial" pitchFamily="34" charset="0"/>
                <a:cs typeface="Arial" pitchFamily="34" charset="0"/>
              </a:rPr>
              <a:t>Extensive library of data connectors</a:t>
            </a:r>
          </a:p>
          <a:p>
            <a:pPr marL="457200" indent="-457200" eaLnBrk="0" hangingPunct="0">
              <a:spcBef>
                <a:spcPts val="0"/>
              </a:spcBef>
              <a:spcAft>
                <a:spcPts val="400"/>
              </a:spcAft>
              <a:buFont typeface="Arial" panose="020B0604020202020204" pitchFamily="34" charset="0"/>
              <a:buChar char="•"/>
              <a:defRPr/>
            </a:pPr>
            <a:r>
              <a:rPr lang="en-US" kern="0" dirty="0">
                <a:latin typeface="Arial" pitchFamily="34" charset="0"/>
                <a:cs typeface="Arial" pitchFamily="34" charset="0"/>
              </a:rPr>
              <a:t>Rich development tools</a:t>
            </a:r>
          </a:p>
          <a:p>
            <a:pPr marL="457200" indent="-457200" eaLnBrk="0" hangingPunct="0">
              <a:spcBef>
                <a:spcPts val="0"/>
              </a:spcBef>
              <a:spcAft>
                <a:spcPts val="400"/>
              </a:spcAft>
              <a:buFont typeface="Arial" panose="020B0604020202020204" pitchFamily="34" charset="0"/>
              <a:buChar char="•"/>
              <a:defRPr/>
            </a:pPr>
            <a:r>
              <a:rPr lang="en-US" kern="0" dirty="0">
                <a:latin typeface="Arial" pitchFamily="34" charset="0"/>
                <a:cs typeface="Arial" pitchFamily="34" charset="0"/>
              </a:rPr>
              <a:t>Application accelerators</a:t>
            </a:r>
          </a:p>
          <a:p>
            <a:pPr marL="457200" indent="-457200" eaLnBrk="0" hangingPunct="0">
              <a:spcBef>
                <a:spcPts val="0"/>
              </a:spcBef>
              <a:spcAft>
                <a:spcPts val="400"/>
              </a:spcAft>
              <a:buFont typeface="Arial" panose="020B0604020202020204" pitchFamily="34" charset="0"/>
              <a:buChar char="•"/>
              <a:defRPr/>
            </a:pPr>
            <a:r>
              <a:rPr lang="en-US" kern="0" dirty="0">
                <a:latin typeface="Arial" pitchFamily="34" charset="0"/>
                <a:cs typeface="Arial" pitchFamily="34" charset="0"/>
              </a:rPr>
              <a:t>Web-based management </a:t>
            </a:r>
            <a:r>
              <a:rPr lang="en-US" kern="0" dirty="0" smtClean="0">
                <a:latin typeface="Arial" pitchFamily="34" charset="0"/>
                <a:cs typeface="Arial" pitchFamily="34" charset="0"/>
              </a:rPr>
              <a:t>console</a:t>
            </a:r>
            <a:endParaRPr lang="en-US" kern="0" dirty="0">
              <a:latin typeface="Arial" pitchFamily="34" charset="0"/>
              <a:cs typeface="Arial" pitchFamily="34" charset="0"/>
            </a:endParaRPr>
          </a:p>
        </p:txBody>
      </p:sp>
      <p:sp>
        <p:nvSpPr>
          <p:cNvPr id="4" name="Text Placeholder 3"/>
          <p:cNvSpPr>
            <a:spLocks noGrp="1"/>
          </p:cNvSpPr>
          <p:nvPr>
            <p:ph type="body" sz="quarter" idx="11"/>
          </p:nvPr>
        </p:nvSpPr>
        <p:spPr/>
        <p:txBody>
          <a:bodyPr/>
          <a:lstStyle/>
          <a:p>
            <a:r>
              <a:rPr lang="en-US" dirty="0" smtClean="0"/>
              <a:t>A Comprehensive solution for Big Data Analytics</a:t>
            </a:r>
            <a:endParaRPr lang="en-US" dirty="0"/>
          </a:p>
        </p:txBody>
      </p:sp>
      <p:grpSp>
        <p:nvGrpSpPr>
          <p:cNvPr id="101" name="Group 53"/>
          <p:cNvGrpSpPr>
            <a:grpSpLocks/>
          </p:cNvGrpSpPr>
          <p:nvPr/>
        </p:nvGrpSpPr>
        <p:grpSpPr bwMode="auto">
          <a:xfrm>
            <a:off x="1025525" y="1865312"/>
            <a:ext cx="5134486" cy="5569670"/>
            <a:chOff x="1025525" y="1865050"/>
            <a:chExt cx="2825750" cy="3740325"/>
          </a:xfrm>
        </p:grpSpPr>
        <p:sp>
          <p:nvSpPr>
            <p:cNvPr id="102" name="Rounded Rectangle 101"/>
            <p:cNvSpPr/>
            <p:nvPr/>
          </p:nvSpPr>
          <p:spPr bwMode="auto">
            <a:xfrm>
              <a:off x="1025525" y="2569706"/>
              <a:ext cx="2813050" cy="3035669"/>
            </a:xfrm>
            <a:prstGeom prst="roundRect">
              <a:avLst>
                <a:gd name="adj" fmla="val 5291"/>
              </a:avLst>
            </a:prstGeom>
            <a:gradFill rotWithShape="1">
              <a:gsLst>
                <a:gs pos="0">
                  <a:srgbClr val="6B8BC3"/>
                </a:gs>
                <a:gs pos="50000">
                  <a:srgbClr val="CDDCFE"/>
                </a:gs>
                <a:gs pos="100000">
                  <a:srgbClr val="CDDCFE"/>
                </a:gs>
              </a:gsLst>
              <a:lin ang="16200000" scaled="0"/>
            </a:gradFill>
            <a:ln>
              <a:noFill/>
              <a:headEnd type="none" w="med" len="med"/>
              <a:tailEnd type="none" w="med" len="me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xtLst/>
          </p:spPr>
          <p:txBody>
            <a:bodyPr/>
            <a:lstStyle>
              <a:lvl1pPr eaLnBrk="0" hangingPunct="0">
                <a:defRPr>
                  <a:solidFill>
                    <a:schemeClr val="tx1"/>
                  </a:solidFill>
                  <a:latin typeface="Arial" charset="0"/>
                  <a:ea typeface="MS PGothic" charset="0"/>
                  <a:cs typeface="MS PGothic" charset="0"/>
                </a:defRPr>
              </a:lvl1pPr>
              <a:lvl2pPr marL="742950" indent="-285750" eaLnBrk="0" hangingPunct="0">
                <a:defRPr>
                  <a:solidFill>
                    <a:schemeClr val="tx1"/>
                  </a:solidFill>
                  <a:latin typeface="Arial" charset="0"/>
                  <a:ea typeface="MS PGothic" charset="0"/>
                  <a:cs typeface="MS PGothic" charset="0"/>
                </a:defRPr>
              </a:lvl2pPr>
              <a:lvl3pPr marL="1143000" indent="-228600" eaLnBrk="0" hangingPunct="0">
                <a:defRPr>
                  <a:solidFill>
                    <a:schemeClr val="tx1"/>
                  </a:solidFill>
                  <a:latin typeface="Arial" charset="0"/>
                  <a:ea typeface="MS PGothic" charset="0"/>
                  <a:cs typeface="MS PGothic" charset="0"/>
                </a:defRPr>
              </a:lvl3pPr>
              <a:lvl4pPr marL="1600200" indent="-228600" eaLnBrk="0" hangingPunct="0">
                <a:defRPr>
                  <a:solidFill>
                    <a:schemeClr val="tx1"/>
                  </a:solidFill>
                  <a:latin typeface="Arial" charset="0"/>
                  <a:ea typeface="MS PGothic" charset="0"/>
                  <a:cs typeface="MS PGothic" charset="0"/>
                </a:defRPr>
              </a:lvl4pPr>
              <a:lvl5pPr marL="2057400" indent="-228600" eaLnBrk="0" hangingPunct="0">
                <a:defRPr>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a:solidFill>
                    <a:schemeClr val="tx1"/>
                  </a:solidFill>
                  <a:latin typeface="Arial" charset="0"/>
                  <a:ea typeface="MS PGothic" charset="0"/>
                  <a:cs typeface="MS PGothic" charset="0"/>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900" b="0" i="0" u="none" strike="noStrike" kern="0" cap="none" spc="0" normalizeH="0" baseline="0" noProof="0" smtClean="0">
                <a:ln>
                  <a:noFill/>
                </a:ln>
                <a:solidFill>
                  <a:srgbClr val="000000"/>
                </a:solidFill>
                <a:effectLst/>
                <a:uLnTx/>
                <a:uFillTx/>
                <a:latin typeface="Arial" charset="0"/>
                <a:ea typeface="MS PGothic" charset="0"/>
              </a:endParaRPr>
            </a:p>
          </p:txBody>
        </p:sp>
        <p:sp>
          <p:nvSpPr>
            <p:cNvPr id="103" name="Rounded Rectangle 102"/>
            <p:cNvSpPr/>
            <p:nvPr/>
          </p:nvSpPr>
          <p:spPr bwMode="auto">
            <a:xfrm>
              <a:off x="1025525" y="1865050"/>
              <a:ext cx="2813050" cy="628455"/>
            </a:xfrm>
            <a:prstGeom prst="roundRect">
              <a:avLst>
                <a:gd name="adj" fmla="val 22483"/>
              </a:avLst>
            </a:prstGeom>
            <a:gradFill rotWithShape="1">
              <a:gsLst>
                <a:gs pos="0">
                  <a:srgbClr val="AAD5F6">
                    <a:shade val="51000"/>
                    <a:satMod val="130000"/>
                  </a:srgbClr>
                </a:gs>
                <a:gs pos="80000">
                  <a:srgbClr val="AAD5F6">
                    <a:shade val="93000"/>
                    <a:satMod val="130000"/>
                  </a:srgbClr>
                </a:gs>
                <a:gs pos="100000">
                  <a:srgbClr val="AAD5F6">
                    <a:shade val="94000"/>
                    <a:satMod val="135000"/>
                  </a:srgbClr>
                </a:gs>
              </a:gsLst>
              <a:lin ang="16200000" scaled="0"/>
            </a:gradFill>
            <a:ln>
              <a:noFill/>
              <a:headEnd type="none" w="med" len="med"/>
              <a:tailEnd type="none" w="med" len="me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xtLst/>
          </p:spPr>
          <p:txBody>
            <a:bodyPr/>
            <a:lstStyle>
              <a:lvl1pPr eaLnBrk="0" hangingPunct="0">
                <a:defRPr>
                  <a:solidFill>
                    <a:schemeClr val="tx1"/>
                  </a:solidFill>
                  <a:latin typeface="Arial" charset="0"/>
                  <a:ea typeface="MS PGothic" charset="0"/>
                  <a:cs typeface="MS PGothic" charset="0"/>
                </a:defRPr>
              </a:lvl1pPr>
              <a:lvl2pPr marL="742950" indent="-285750" eaLnBrk="0" hangingPunct="0">
                <a:defRPr>
                  <a:solidFill>
                    <a:schemeClr val="tx1"/>
                  </a:solidFill>
                  <a:latin typeface="Arial" charset="0"/>
                  <a:ea typeface="MS PGothic" charset="0"/>
                  <a:cs typeface="MS PGothic" charset="0"/>
                </a:defRPr>
              </a:lvl2pPr>
              <a:lvl3pPr marL="1143000" indent="-228600" eaLnBrk="0" hangingPunct="0">
                <a:defRPr>
                  <a:solidFill>
                    <a:schemeClr val="tx1"/>
                  </a:solidFill>
                  <a:latin typeface="Arial" charset="0"/>
                  <a:ea typeface="MS PGothic" charset="0"/>
                  <a:cs typeface="MS PGothic" charset="0"/>
                </a:defRPr>
              </a:lvl3pPr>
              <a:lvl4pPr marL="1600200" indent="-228600" eaLnBrk="0" hangingPunct="0">
                <a:defRPr>
                  <a:solidFill>
                    <a:schemeClr val="tx1"/>
                  </a:solidFill>
                  <a:latin typeface="Arial" charset="0"/>
                  <a:ea typeface="MS PGothic" charset="0"/>
                  <a:cs typeface="MS PGothic" charset="0"/>
                </a:defRPr>
              </a:lvl4pPr>
              <a:lvl5pPr marL="2057400" indent="-228600" eaLnBrk="0" hangingPunct="0">
                <a:defRPr>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a:solidFill>
                    <a:schemeClr val="tx1"/>
                  </a:solidFill>
                  <a:latin typeface="Arial" charset="0"/>
                  <a:ea typeface="MS PGothic" charset="0"/>
                  <a:cs typeface="MS PGothic" charset="0"/>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900" b="0" i="0" u="none" strike="noStrike" kern="0" cap="none" spc="0" normalizeH="0" baseline="0" noProof="0" smtClean="0">
                <a:ln>
                  <a:noFill/>
                </a:ln>
                <a:solidFill>
                  <a:srgbClr val="000000"/>
                </a:solidFill>
                <a:effectLst/>
                <a:uLnTx/>
                <a:uFillTx/>
                <a:latin typeface="Arial" charset="0"/>
                <a:ea typeface="MS PGothic" charset="0"/>
              </a:endParaRPr>
            </a:p>
          </p:txBody>
        </p:sp>
        <p:sp>
          <p:nvSpPr>
            <p:cNvPr id="104" name="Text Box 54"/>
            <p:cNvSpPr txBox="1">
              <a:spLocks noChangeArrowheads="1"/>
            </p:cNvSpPr>
            <p:nvPr/>
          </p:nvSpPr>
          <p:spPr bwMode="auto">
            <a:xfrm>
              <a:off x="1028700" y="2179638"/>
              <a:ext cx="474663" cy="1033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defRPr sz="1400">
                  <a:solidFill>
                    <a:schemeClr val="tx1"/>
                  </a:solidFill>
                  <a:latin typeface="Arial" charset="0"/>
                  <a:cs typeface="Arial" charset="0"/>
                </a:defRPr>
              </a:lvl1pPr>
              <a:lvl2pPr marL="742950" indent="-285750" eaLnBrk="0" hangingPunct="0">
                <a:defRPr sz="1400">
                  <a:solidFill>
                    <a:schemeClr val="tx1"/>
                  </a:solidFill>
                  <a:latin typeface="Arial" charset="0"/>
                  <a:cs typeface="Arial" charset="0"/>
                </a:defRPr>
              </a:lvl2pPr>
              <a:lvl3pPr marL="1143000" indent="-228600" eaLnBrk="0" hangingPunct="0">
                <a:defRPr sz="1400">
                  <a:solidFill>
                    <a:schemeClr val="tx1"/>
                  </a:solidFill>
                  <a:latin typeface="Arial" charset="0"/>
                  <a:cs typeface="Arial" charset="0"/>
                </a:defRPr>
              </a:lvl3pPr>
              <a:lvl4pPr marL="1600200" indent="-228600" eaLnBrk="0" hangingPunct="0">
                <a:defRPr sz="1400">
                  <a:solidFill>
                    <a:schemeClr val="tx1"/>
                  </a:solidFill>
                  <a:latin typeface="Arial" charset="0"/>
                  <a:cs typeface="Arial" charset="0"/>
                </a:defRPr>
              </a:lvl4pPr>
              <a:lvl5pPr marL="2057400" indent="-228600" eaLnBrk="0" hangingPunct="0">
                <a:defRPr sz="1400">
                  <a:solidFill>
                    <a:schemeClr val="tx1"/>
                  </a:solidFill>
                  <a:latin typeface="Arial" charset="0"/>
                  <a:cs typeface="Arial" charset="0"/>
                </a:defRPr>
              </a:lvl5pPr>
              <a:lvl6pPr marL="2514600" indent="-228600" eaLnBrk="0" fontAlgn="base" hangingPunct="0">
                <a:spcBef>
                  <a:spcPct val="0"/>
                </a:spcBef>
                <a:spcAft>
                  <a:spcPct val="0"/>
                </a:spcAft>
                <a:defRPr sz="1400">
                  <a:solidFill>
                    <a:schemeClr val="tx1"/>
                  </a:solidFill>
                  <a:latin typeface="Arial" charset="0"/>
                  <a:cs typeface="Arial" charset="0"/>
                </a:defRPr>
              </a:lvl6pPr>
              <a:lvl7pPr marL="2971800" indent="-228600" eaLnBrk="0" fontAlgn="base" hangingPunct="0">
                <a:spcBef>
                  <a:spcPct val="0"/>
                </a:spcBef>
                <a:spcAft>
                  <a:spcPct val="0"/>
                </a:spcAft>
                <a:defRPr sz="1400">
                  <a:solidFill>
                    <a:schemeClr val="tx1"/>
                  </a:solidFill>
                  <a:latin typeface="Arial" charset="0"/>
                  <a:cs typeface="Arial" charset="0"/>
                </a:defRPr>
              </a:lvl7pPr>
              <a:lvl8pPr marL="3429000" indent="-228600" eaLnBrk="0" fontAlgn="base" hangingPunct="0">
                <a:spcBef>
                  <a:spcPct val="0"/>
                </a:spcBef>
                <a:spcAft>
                  <a:spcPct val="0"/>
                </a:spcAft>
                <a:defRPr sz="1400">
                  <a:solidFill>
                    <a:schemeClr val="tx1"/>
                  </a:solidFill>
                  <a:latin typeface="Arial" charset="0"/>
                  <a:cs typeface="Arial" charset="0"/>
                </a:defRPr>
              </a:lvl8pPr>
              <a:lvl9pPr marL="3886200" indent="-228600" eaLnBrk="0" fontAlgn="base" hangingPunct="0">
                <a:spcBef>
                  <a:spcPct val="0"/>
                </a:spcBef>
                <a:spcAft>
                  <a:spcPct val="0"/>
                </a:spcAft>
                <a:defRPr sz="1400">
                  <a:solidFill>
                    <a:schemeClr val="tx1"/>
                  </a:solidFill>
                  <a:latin typeface="Arial" charset="0"/>
                  <a:cs typeface="Arial" charset="0"/>
                </a:defRPr>
              </a:lvl9pPr>
            </a:lstStyle>
            <a:p>
              <a:pPr marL="0" marR="0" lvl="0" indent="0" algn="ctr" defTabSz="914400" eaLnBrk="1" fontAlgn="base" latinLnBrk="0" hangingPunct="1">
                <a:lnSpc>
                  <a:spcPct val="100000"/>
                </a:lnSpc>
                <a:spcBef>
                  <a:spcPct val="50000"/>
                </a:spcBef>
                <a:spcAft>
                  <a:spcPct val="0"/>
                </a:spcAft>
                <a:buClrTx/>
                <a:buSzTx/>
                <a:buFontTx/>
                <a:buNone/>
                <a:tabLst/>
                <a:defRPr/>
              </a:pPr>
              <a:r>
                <a:rPr kumimoji="0" lang="en-US" altLang="en-US" sz="1000" b="0" i="0" u="none" strike="noStrike" kern="0" cap="none" spc="0" normalizeH="0" baseline="0" noProof="0" dirty="0" smtClean="0">
                  <a:ln>
                    <a:noFill/>
                  </a:ln>
                  <a:solidFill>
                    <a:srgbClr val="000000"/>
                  </a:solidFill>
                  <a:effectLst/>
                  <a:uLnTx/>
                  <a:uFillTx/>
                  <a:latin typeface="Arial" charset="0"/>
                  <a:cs typeface="Arial" charset="0"/>
                </a:rPr>
                <a:t>BI / Reporting</a:t>
              </a:r>
            </a:p>
          </p:txBody>
        </p:sp>
        <p:sp>
          <p:nvSpPr>
            <p:cNvPr id="105" name="Text Box 55"/>
            <p:cNvSpPr txBox="1">
              <a:spLocks noChangeArrowheads="1"/>
            </p:cNvSpPr>
            <p:nvPr/>
          </p:nvSpPr>
          <p:spPr bwMode="auto">
            <a:xfrm>
              <a:off x="1420813" y="2179638"/>
              <a:ext cx="731837" cy="206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1400">
                  <a:solidFill>
                    <a:schemeClr val="tx1"/>
                  </a:solidFill>
                  <a:latin typeface="Arial" charset="0"/>
                  <a:cs typeface="Arial" charset="0"/>
                </a:defRPr>
              </a:lvl1pPr>
              <a:lvl2pPr marL="742950" indent="-285750" eaLnBrk="0" hangingPunct="0">
                <a:defRPr sz="1400">
                  <a:solidFill>
                    <a:schemeClr val="tx1"/>
                  </a:solidFill>
                  <a:latin typeface="Arial" charset="0"/>
                  <a:cs typeface="Arial" charset="0"/>
                </a:defRPr>
              </a:lvl2pPr>
              <a:lvl3pPr marL="1143000" indent="-228600" eaLnBrk="0" hangingPunct="0">
                <a:defRPr sz="1400">
                  <a:solidFill>
                    <a:schemeClr val="tx1"/>
                  </a:solidFill>
                  <a:latin typeface="Arial" charset="0"/>
                  <a:cs typeface="Arial" charset="0"/>
                </a:defRPr>
              </a:lvl3pPr>
              <a:lvl4pPr marL="1600200" indent="-228600" eaLnBrk="0" hangingPunct="0">
                <a:defRPr sz="1400">
                  <a:solidFill>
                    <a:schemeClr val="tx1"/>
                  </a:solidFill>
                  <a:latin typeface="Arial" charset="0"/>
                  <a:cs typeface="Arial" charset="0"/>
                </a:defRPr>
              </a:lvl4pPr>
              <a:lvl5pPr marL="2057400" indent="-228600" eaLnBrk="0" hangingPunct="0">
                <a:defRPr sz="1400">
                  <a:solidFill>
                    <a:schemeClr val="tx1"/>
                  </a:solidFill>
                  <a:latin typeface="Arial" charset="0"/>
                  <a:cs typeface="Arial" charset="0"/>
                </a:defRPr>
              </a:lvl5pPr>
              <a:lvl6pPr marL="2514600" indent="-228600" eaLnBrk="0" fontAlgn="base" hangingPunct="0">
                <a:spcBef>
                  <a:spcPct val="0"/>
                </a:spcBef>
                <a:spcAft>
                  <a:spcPct val="0"/>
                </a:spcAft>
                <a:defRPr sz="1400">
                  <a:solidFill>
                    <a:schemeClr val="tx1"/>
                  </a:solidFill>
                  <a:latin typeface="Arial" charset="0"/>
                  <a:cs typeface="Arial" charset="0"/>
                </a:defRPr>
              </a:lvl6pPr>
              <a:lvl7pPr marL="2971800" indent="-228600" eaLnBrk="0" fontAlgn="base" hangingPunct="0">
                <a:spcBef>
                  <a:spcPct val="0"/>
                </a:spcBef>
                <a:spcAft>
                  <a:spcPct val="0"/>
                </a:spcAft>
                <a:defRPr sz="1400">
                  <a:solidFill>
                    <a:schemeClr val="tx1"/>
                  </a:solidFill>
                  <a:latin typeface="Arial" charset="0"/>
                  <a:cs typeface="Arial" charset="0"/>
                </a:defRPr>
              </a:lvl7pPr>
              <a:lvl8pPr marL="3429000" indent="-228600" eaLnBrk="0" fontAlgn="base" hangingPunct="0">
                <a:spcBef>
                  <a:spcPct val="0"/>
                </a:spcBef>
                <a:spcAft>
                  <a:spcPct val="0"/>
                </a:spcAft>
                <a:defRPr sz="1400">
                  <a:solidFill>
                    <a:schemeClr val="tx1"/>
                  </a:solidFill>
                  <a:latin typeface="Arial" charset="0"/>
                  <a:cs typeface="Arial" charset="0"/>
                </a:defRPr>
              </a:lvl8pPr>
              <a:lvl9pPr marL="3886200" indent="-228600" eaLnBrk="0" fontAlgn="base" hangingPunct="0">
                <a:spcBef>
                  <a:spcPct val="0"/>
                </a:spcBef>
                <a:spcAft>
                  <a:spcPct val="0"/>
                </a:spcAft>
                <a:defRPr sz="1400">
                  <a:solidFill>
                    <a:schemeClr val="tx1"/>
                  </a:solidFill>
                  <a:latin typeface="Arial" charset="0"/>
                  <a:cs typeface="Arial" charset="0"/>
                </a:defRPr>
              </a:lvl9pPr>
            </a:lstStyle>
            <a:p>
              <a:pPr marL="0" marR="0" lvl="0" indent="0" algn="ctr" defTabSz="914400" eaLnBrk="1" fontAlgn="base" latinLnBrk="0" hangingPunct="1">
                <a:lnSpc>
                  <a:spcPct val="100000"/>
                </a:lnSpc>
                <a:spcBef>
                  <a:spcPct val="50000"/>
                </a:spcBef>
                <a:spcAft>
                  <a:spcPct val="0"/>
                </a:spcAft>
                <a:buClrTx/>
                <a:buSzTx/>
                <a:buFontTx/>
                <a:buNone/>
                <a:tabLst/>
                <a:defRPr/>
              </a:pPr>
              <a:r>
                <a:rPr kumimoji="0" lang="en-US" altLang="en-US" sz="1000" b="0" i="0" u="none" strike="noStrike" kern="0" cap="none" spc="0" normalizeH="0" baseline="0" noProof="0" dirty="0" smtClean="0">
                  <a:ln>
                    <a:noFill/>
                  </a:ln>
                  <a:solidFill>
                    <a:srgbClr val="000000"/>
                  </a:solidFill>
                  <a:effectLst/>
                  <a:uLnTx/>
                  <a:uFillTx/>
                  <a:latin typeface="Arial" charset="0"/>
                  <a:cs typeface="Arial" charset="0"/>
                </a:rPr>
                <a:t>Exploration / Visualization</a:t>
              </a:r>
            </a:p>
          </p:txBody>
        </p:sp>
        <p:sp>
          <p:nvSpPr>
            <p:cNvPr id="106" name="Text Box 56"/>
            <p:cNvSpPr txBox="1">
              <a:spLocks noChangeArrowheads="1"/>
            </p:cNvSpPr>
            <p:nvPr/>
          </p:nvSpPr>
          <p:spPr bwMode="auto">
            <a:xfrm>
              <a:off x="2003425" y="2179638"/>
              <a:ext cx="585788" cy="206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1400">
                  <a:solidFill>
                    <a:schemeClr val="tx1"/>
                  </a:solidFill>
                  <a:latin typeface="Arial" charset="0"/>
                  <a:cs typeface="Arial" charset="0"/>
                </a:defRPr>
              </a:lvl1pPr>
              <a:lvl2pPr marL="742950" indent="-285750" eaLnBrk="0" hangingPunct="0">
                <a:defRPr sz="1400">
                  <a:solidFill>
                    <a:schemeClr val="tx1"/>
                  </a:solidFill>
                  <a:latin typeface="Arial" charset="0"/>
                  <a:cs typeface="Arial" charset="0"/>
                </a:defRPr>
              </a:lvl2pPr>
              <a:lvl3pPr marL="1143000" indent="-228600" eaLnBrk="0" hangingPunct="0">
                <a:defRPr sz="1400">
                  <a:solidFill>
                    <a:schemeClr val="tx1"/>
                  </a:solidFill>
                  <a:latin typeface="Arial" charset="0"/>
                  <a:cs typeface="Arial" charset="0"/>
                </a:defRPr>
              </a:lvl3pPr>
              <a:lvl4pPr marL="1600200" indent="-228600" eaLnBrk="0" hangingPunct="0">
                <a:defRPr sz="1400">
                  <a:solidFill>
                    <a:schemeClr val="tx1"/>
                  </a:solidFill>
                  <a:latin typeface="Arial" charset="0"/>
                  <a:cs typeface="Arial" charset="0"/>
                </a:defRPr>
              </a:lvl4pPr>
              <a:lvl5pPr marL="2057400" indent="-228600" eaLnBrk="0" hangingPunct="0">
                <a:defRPr sz="1400">
                  <a:solidFill>
                    <a:schemeClr val="tx1"/>
                  </a:solidFill>
                  <a:latin typeface="Arial" charset="0"/>
                  <a:cs typeface="Arial" charset="0"/>
                </a:defRPr>
              </a:lvl5pPr>
              <a:lvl6pPr marL="2514600" indent="-228600" eaLnBrk="0" fontAlgn="base" hangingPunct="0">
                <a:spcBef>
                  <a:spcPct val="0"/>
                </a:spcBef>
                <a:spcAft>
                  <a:spcPct val="0"/>
                </a:spcAft>
                <a:defRPr sz="1400">
                  <a:solidFill>
                    <a:schemeClr val="tx1"/>
                  </a:solidFill>
                  <a:latin typeface="Arial" charset="0"/>
                  <a:cs typeface="Arial" charset="0"/>
                </a:defRPr>
              </a:lvl6pPr>
              <a:lvl7pPr marL="2971800" indent="-228600" eaLnBrk="0" fontAlgn="base" hangingPunct="0">
                <a:spcBef>
                  <a:spcPct val="0"/>
                </a:spcBef>
                <a:spcAft>
                  <a:spcPct val="0"/>
                </a:spcAft>
                <a:defRPr sz="1400">
                  <a:solidFill>
                    <a:schemeClr val="tx1"/>
                  </a:solidFill>
                  <a:latin typeface="Arial" charset="0"/>
                  <a:cs typeface="Arial" charset="0"/>
                </a:defRPr>
              </a:lvl7pPr>
              <a:lvl8pPr marL="3429000" indent="-228600" eaLnBrk="0" fontAlgn="base" hangingPunct="0">
                <a:spcBef>
                  <a:spcPct val="0"/>
                </a:spcBef>
                <a:spcAft>
                  <a:spcPct val="0"/>
                </a:spcAft>
                <a:defRPr sz="1400">
                  <a:solidFill>
                    <a:schemeClr val="tx1"/>
                  </a:solidFill>
                  <a:latin typeface="Arial" charset="0"/>
                  <a:cs typeface="Arial" charset="0"/>
                </a:defRPr>
              </a:lvl8pPr>
              <a:lvl9pPr marL="3886200" indent="-228600" eaLnBrk="0" fontAlgn="base" hangingPunct="0">
                <a:spcBef>
                  <a:spcPct val="0"/>
                </a:spcBef>
                <a:spcAft>
                  <a:spcPct val="0"/>
                </a:spcAft>
                <a:defRPr sz="1400">
                  <a:solidFill>
                    <a:schemeClr val="tx1"/>
                  </a:solidFill>
                  <a:latin typeface="Arial" charset="0"/>
                  <a:cs typeface="Arial" charset="0"/>
                </a:defRPr>
              </a:lvl9pPr>
            </a:lstStyle>
            <a:p>
              <a:pPr marL="0" marR="0" lvl="0" indent="0" algn="ctr" defTabSz="914400" eaLnBrk="1" fontAlgn="base" latinLnBrk="0" hangingPunct="1">
                <a:lnSpc>
                  <a:spcPct val="100000"/>
                </a:lnSpc>
                <a:spcBef>
                  <a:spcPct val="50000"/>
                </a:spcBef>
                <a:spcAft>
                  <a:spcPct val="0"/>
                </a:spcAft>
                <a:buClrTx/>
                <a:buSzTx/>
                <a:buFontTx/>
                <a:buNone/>
                <a:tabLst/>
                <a:defRPr/>
              </a:pPr>
              <a:r>
                <a:rPr kumimoji="0" lang="en-US" altLang="en-US" sz="1000" b="0" i="0" u="none" strike="noStrike" kern="0" cap="none" spc="0" normalizeH="0" baseline="0" noProof="0" dirty="0" smtClean="0">
                  <a:ln>
                    <a:noFill/>
                  </a:ln>
                  <a:solidFill>
                    <a:srgbClr val="000000"/>
                  </a:solidFill>
                  <a:effectLst/>
                  <a:uLnTx/>
                  <a:uFillTx/>
                  <a:latin typeface="Arial" charset="0"/>
                  <a:cs typeface="Arial" charset="0"/>
                </a:rPr>
                <a:t>Functional</a:t>
              </a:r>
              <a:br>
                <a:rPr kumimoji="0" lang="en-US" altLang="en-US" sz="1000" b="0" i="0" u="none" strike="noStrike" kern="0" cap="none" spc="0" normalizeH="0" baseline="0" noProof="0" dirty="0" smtClean="0">
                  <a:ln>
                    <a:noFill/>
                  </a:ln>
                  <a:solidFill>
                    <a:srgbClr val="000000"/>
                  </a:solidFill>
                  <a:effectLst/>
                  <a:uLnTx/>
                  <a:uFillTx/>
                  <a:latin typeface="Arial" charset="0"/>
                  <a:cs typeface="Arial" charset="0"/>
                </a:rPr>
              </a:br>
              <a:r>
                <a:rPr kumimoji="0" lang="en-US" altLang="en-US" sz="1000" b="0" i="0" u="none" strike="noStrike" kern="0" cap="none" spc="0" normalizeH="0" baseline="0" noProof="0" dirty="0" smtClean="0">
                  <a:ln>
                    <a:noFill/>
                  </a:ln>
                  <a:solidFill>
                    <a:srgbClr val="000000"/>
                  </a:solidFill>
                  <a:effectLst/>
                  <a:uLnTx/>
                  <a:uFillTx/>
                  <a:latin typeface="Arial" charset="0"/>
                  <a:cs typeface="Arial" charset="0"/>
                </a:rPr>
                <a:t>App</a:t>
              </a:r>
            </a:p>
          </p:txBody>
        </p:sp>
        <p:sp>
          <p:nvSpPr>
            <p:cNvPr id="107" name="Text Box 57"/>
            <p:cNvSpPr txBox="1">
              <a:spLocks noChangeArrowheads="1"/>
            </p:cNvSpPr>
            <p:nvPr/>
          </p:nvSpPr>
          <p:spPr bwMode="auto">
            <a:xfrm>
              <a:off x="2438400" y="2179638"/>
              <a:ext cx="565150" cy="206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1400">
                  <a:solidFill>
                    <a:schemeClr val="tx1"/>
                  </a:solidFill>
                  <a:latin typeface="Arial" charset="0"/>
                  <a:cs typeface="Arial" charset="0"/>
                </a:defRPr>
              </a:lvl1pPr>
              <a:lvl2pPr marL="742950" indent="-285750" eaLnBrk="0" hangingPunct="0">
                <a:defRPr sz="1400">
                  <a:solidFill>
                    <a:schemeClr val="tx1"/>
                  </a:solidFill>
                  <a:latin typeface="Arial" charset="0"/>
                  <a:cs typeface="Arial" charset="0"/>
                </a:defRPr>
              </a:lvl2pPr>
              <a:lvl3pPr marL="1143000" indent="-228600" eaLnBrk="0" hangingPunct="0">
                <a:defRPr sz="1400">
                  <a:solidFill>
                    <a:schemeClr val="tx1"/>
                  </a:solidFill>
                  <a:latin typeface="Arial" charset="0"/>
                  <a:cs typeface="Arial" charset="0"/>
                </a:defRPr>
              </a:lvl3pPr>
              <a:lvl4pPr marL="1600200" indent="-228600" eaLnBrk="0" hangingPunct="0">
                <a:defRPr sz="1400">
                  <a:solidFill>
                    <a:schemeClr val="tx1"/>
                  </a:solidFill>
                  <a:latin typeface="Arial" charset="0"/>
                  <a:cs typeface="Arial" charset="0"/>
                </a:defRPr>
              </a:lvl4pPr>
              <a:lvl5pPr marL="2057400" indent="-228600" eaLnBrk="0" hangingPunct="0">
                <a:defRPr sz="1400">
                  <a:solidFill>
                    <a:schemeClr val="tx1"/>
                  </a:solidFill>
                  <a:latin typeface="Arial" charset="0"/>
                  <a:cs typeface="Arial" charset="0"/>
                </a:defRPr>
              </a:lvl5pPr>
              <a:lvl6pPr marL="2514600" indent="-228600" eaLnBrk="0" fontAlgn="base" hangingPunct="0">
                <a:spcBef>
                  <a:spcPct val="0"/>
                </a:spcBef>
                <a:spcAft>
                  <a:spcPct val="0"/>
                </a:spcAft>
                <a:defRPr sz="1400">
                  <a:solidFill>
                    <a:schemeClr val="tx1"/>
                  </a:solidFill>
                  <a:latin typeface="Arial" charset="0"/>
                  <a:cs typeface="Arial" charset="0"/>
                </a:defRPr>
              </a:lvl6pPr>
              <a:lvl7pPr marL="2971800" indent="-228600" eaLnBrk="0" fontAlgn="base" hangingPunct="0">
                <a:spcBef>
                  <a:spcPct val="0"/>
                </a:spcBef>
                <a:spcAft>
                  <a:spcPct val="0"/>
                </a:spcAft>
                <a:defRPr sz="1400">
                  <a:solidFill>
                    <a:schemeClr val="tx1"/>
                  </a:solidFill>
                  <a:latin typeface="Arial" charset="0"/>
                  <a:cs typeface="Arial" charset="0"/>
                </a:defRPr>
              </a:lvl7pPr>
              <a:lvl8pPr marL="3429000" indent="-228600" eaLnBrk="0" fontAlgn="base" hangingPunct="0">
                <a:spcBef>
                  <a:spcPct val="0"/>
                </a:spcBef>
                <a:spcAft>
                  <a:spcPct val="0"/>
                </a:spcAft>
                <a:defRPr sz="1400">
                  <a:solidFill>
                    <a:schemeClr val="tx1"/>
                  </a:solidFill>
                  <a:latin typeface="Arial" charset="0"/>
                  <a:cs typeface="Arial" charset="0"/>
                </a:defRPr>
              </a:lvl8pPr>
              <a:lvl9pPr marL="3886200" indent="-228600" eaLnBrk="0" fontAlgn="base" hangingPunct="0">
                <a:spcBef>
                  <a:spcPct val="0"/>
                </a:spcBef>
                <a:spcAft>
                  <a:spcPct val="0"/>
                </a:spcAft>
                <a:defRPr sz="1400">
                  <a:solidFill>
                    <a:schemeClr val="tx1"/>
                  </a:solidFill>
                  <a:latin typeface="Arial" charset="0"/>
                  <a:cs typeface="Arial" charset="0"/>
                </a:defRPr>
              </a:lvl9pPr>
            </a:lstStyle>
            <a:p>
              <a:pPr marL="0" marR="0" lvl="0" indent="0" algn="ctr" defTabSz="914400" eaLnBrk="1" fontAlgn="base" latinLnBrk="0" hangingPunct="1">
                <a:lnSpc>
                  <a:spcPct val="100000"/>
                </a:lnSpc>
                <a:spcBef>
                  <a:spcPct val="50000"/>
                </a:spcBef>
                <a:spcAft>
                  <a:spcPct val="0"/>
                </a:spcAft>
                <a:buClrTx/>
                <a:buSzTx/>
                <a:buFontTx/>
                <a:buNone/>
                <a:tabLst/>
                <a:defRPr/>
              </a:pPr>
              <a:r>
                <a:rPr kumimoji="0" lang="en-US" altLang="en-US" sz="1000" b="0" i="0" u="none" strike="noStrike" kern="0" cap="none" spc="0" normalizeH="0" baseline="0" noProof="0" dirty="0" smtClean="0">
                  <a:ln>
                    <a:noFill/>
                  </a:ln>
                  <a:solidFill>
                    <a:srgbClr val="000000"/>
                  </a:solidFill>
                  <a:effectLst/>
                  <a:uLnTx/>
                  <a:uFillTx/>
                  <a:latin typeface="Arial" charset="0"/>
                  <a:cs typeface="Arial" charset="0"/>
                </a:rPr>
                <a:t>Industry</a:t>
              </a:r>
              <a:br>
                <a:rPr kumimoji="0" lang="en-US" altLang="en-US" sz="1000" b="0" i="0" u="none" strike="noStrike" kern="0" cap="none" spc="0" normalizeH="0" baseline="0" noProof="0" dirty="0" smtClean="0">
                  <a:ln>
                    <a:noFill/>
                  </a:ln>
                  <a:solidFill>
                    <a:srgbClr val="000000"/>
                  </a:solidFill>
                  <a:effectLst/>
                  <a:uLnTx/>
                  <a:uFillTx/>
                  <a:latin typeface="Arial" charset="0"/>
                  <a:cs typeface="Arial" charset="0"/>
                </a:rPr>
              </a:br>
              <a:r>
                <a:rPr kumimoji="0" lang="en-US" altLang="en-US" sz="1000" b="0" i="0" u="none" strike="noStrike" kern="0" cap="none" spc="0" normalizeH="0" baseline="0" noProof="0" dirty="0" smtClean="0">
                  <a:ln>
                    <a:noFill/>
                  </a:ln>
                  <a:solidFill>
                    <a:srgbClr val="000000"/>
                  </a:solidFill>
                  <a:effectLst/>
                  <a:uLnTx/>
                  <a:uFillTx/>
                  <a:latin typeface="Arial" charset="0"/>
                  <a:cs typeface="Arial" charset="0"/>
                </a:rPr>
                <a:t>App</a:t>
              </a:r>
            </a:p>
          </p:txBody>
        </p:sp>
        <p:sp>
          <p:nvSpPr>
            <p:cNvPr id="108" name="Text Box 58"/>
            <p:cNvSpPr txBox="1">
              <a:spLocks noChangeArrowheads="1"/>
            </p:cNvSpPr>
            <p:nvPr/>
          </p:nvSpPr>
          <p:spPr bwMode="auto">
            <a:xfrm>
              <a:off x="2849563" y="2179638"/>
              <a:ext cx="565150" cy="206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1400">
                  <a:solidFill>
                    <a:schemeClr val="tx1"/>
                  </a:solidFill>
                  <a:latin typeface="Arial" charset="0"/>
                  <a:cs typeface="Arial" charset="0"/>
                </a:defRPr>
              </a:lvl1pPr>
              <a:lvl2pPr marL="742950" indent="-285750" eaLnBrk="0" hangingPunct="0">
                <a:defRPr sz="1400">
                  <a:solidFill>
                    <a:schemeClr val="tx1"/>
                  </a:solidFill>
                  <a:latin typeface="Arial" charset="0"/>
                  <a:cs typeface="Arial" charset="0"/>
                </a:defRPr>
              </a:lvl2pPr>
              <a:lvl3pPr marL="1143000" indent="-228600" eaLnBrk="0" hangingPunct="0">
                <a:defRPr sz="1400">
                  <a:solidFill>
                    <a:schemeClr val="tx1"/>
                  </a:solidFill>
                  <a:latin typeface="Arial" charset="0"/>
                  <a:cs typeface="Arial" charset="0"/>
                </a:defRPr>
              </a:lvl3pPr>
              <a:lvl4pPr marL="1600200" indent="-228600" eaLnBrk="0" hangingPunct="0">
                <a:defRPr sz="1400">
                  <a:solidFill>
                    <a:schemeClr val="tx1"/>
                  </a:solidFill>
                  <a:latin typeface="Arial" charset="0"/>
                  <a:cs typeface="Arial" charset="0"/>
                </a:defRPr>
              </a:lvl4pPr>
              <a:lvl5pPr marL="2057400" indent="-228600" eaLnBrk="0" hangingPunct="0">
                <a:defRPr sz="1400">
                  <a:solidFill>
                    <a:schemeClr val="tx1"/>
                  </a:solidFill>
                  <a:latin typeface="Arial" charset="0"/>
                  <a:cs typeface="Arial" charset="0"/>
                </a:defRPr>
              </a:lvl5pPr>
              <a:lvl6pPr marL="2514600" indent="-228600" eaLnBrk="0" fontAlgn="base" hangingPunct="0">
                <a:spcBef>
                  <a:spcPct val="0"/>
                </a:spcBef>
                <a:spcAft>
                  <a:spcPct val="0"/>
                </a:spcAft>
                <a:defRPr sz="1400">
                  <a:solidFill>
                    <a:schemeClr val="tx1"/>
                  </a:solidFill>
                  <a:latin typeface="Arial" charset="0"/>
                  <a:cs typeface="Arial" charset="0"/>
                </a:defRPr>
              </a:lvl6pPr>
              <a:lvl7pPr marL="2971800" indent="-228600" eaLnBrk="0" fontAlgn="base" hangingPunct="0">
                <a:spcBef>
                  <a:spcPct val="0"/>
                </a:spcBef>
                <a:spcAft>
                  <a:spcPct val="0"/>
                </a:spcAft>
                <a:defRPr sz="1400">
                  <a:solidFill>
                    <a:schemeClr val="tx1"/>
                  </a:solidFill>
                  <a:latin typeface="Arial" charset="0"/>
                  <a:cs typeface="Arial" charset="0"/>
                </a:defRPr>
              </a:lvl7pPr>
              <a:lvl8pPr marL="3429000" indent="-228600" eaLnBrk="0" fontAlgn="base" hangingPunct="0">
                <a:spcBef>
                  <a:spcPct val="0"/>
                </a:spcBef>
                <a:spcAft>
                  <a:spcPct val="0"/>
                </a:spcAft>
                <a:defRPr sz="1400">
                  <a:solidFill>
                    <a:schemeClr val="tx1"/>
                  </a:solidFill>
                  <a:latin typeface="Arial" charset="0"/>
                  <a:cs typeface="Arial" charset="0"/>
                </a:defRPr>
              </a:lvl8pPr>
              <a:lvl9pPr marL="3886200" indent="-228600" eaLnBrk="0" fontAlgn="base" hangingPunct="0">
                <a:spcBef>
                  <a:spcPct val="0"/>
                </a:spcBef>
                <a:spcAft>
                  <a:spcPct val="0"/>
                </a:spcAft>
                <a:defRPr sz="1400">
                  <a:solidFill>
                    <a:schemeClr val="tx1"/>
                  </a:solidFill>
                  <a:latin typeface="Arial" charset="0"/>
                  <a:cs typeface="Arial" charset="0"/>
                </a:defRPr>
              </a:lvl9pPr>
            </a:lstStyle>
            <a:p>
              <a:pPr marL="0" marR="0" lvl="0" indent="0" algn="ctr" defTabSz="914400" eaLnBrk="1" fontAlgn="base" latinLnBrk="0" hangingPunct="1">
                <a:lnSpc>
                  <a:spcPct val="100000"/>
                </a:lnSpc>
                <a:spcBef>
                  <a:spcPct val="50000"/>
                </a:spcBef>
                <a:spcAft>
                  <a:spcPct val="0"/>
                </a:spcAft>
                <a:buClrTx/>
                <a:buSzTx/>
                <a:buFontTx/>
                <a:buNone/>
                <a:tabLst/>
                <a:defRPr/>
              </a:pPr>
              <a:r>
                <a:rPr kumimoji="0" lang="en-US" altLang="en-US" sz="1000" b="0" i="0" u="none" strike="noStrike" kern="0" cap="none" spc="0" normalizeH="0" baseline="0" noProof="0" dirty="0" smtClean="0">
                  <a:ln>
                    <a:noFill/>
                  </a:ln>
                  <a:solidFill>
                    <a:srgbClr val="000000"/>
                  </a:solidFill>
                  <a:effectLst/>
                  <a:uLnTx/>
                  <a:uFillTx/>
                  <a:latin typeface="Arial" charset="0"/>
                  <a:cs typeface="Arial" charset="0"/>
                </a:rPr>
                <a:t>Predictive Analytics</a:t>
              </a:r>
            </a:p>
          </p:txBody>
        </p:sp>
        <p:sp>
          <p:nvSpPr>
            <p:cNvPr id="109" name="Text Box 59"/>
            <p:cNvSpPr txBox="1">
              <a:spLocks noChangeArrowheads="1"/>
            </p:cNvSpPr>
            <p:nvPr/>
          </p:nvSpPr>
          <p:spPr bwMode="auto">
            <a:xfrm>
              <a:off x="3286125" y="2179638"/>
              <a:ext cx="565150" cy="1033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1400">
                  <a:solidFill>
                    <a:schemeClr val="tx1"/>
                  </a:solidFill>
                  <a:latin typeface="Arial" charset="0"/>
                  <a:cs typeface="Arial" charset="0"/>
                </a:defRPr>
              </a:lvl1pPr>
              <a:lvl2pPr marL="742950" indent="-285750" eaLnBrk="0" hangingPunct="0">
                <a:defRPr sz="1400">
                  <a:solidFill>
                    <a:schemeClr val="tx1"/>
                  </a:solidFill>
                  <a:latin typeface="Arial" charset="0"/>
                  <a:cs typeface="Arial" charset="0"/>
                </a:defRPr>
              </a:lvl2pPr>
              <a:lvl3pPr marL="1143000" indent="-228600" eaLnBrk="0" hangingPunct="0">
                <a:defRPr sz="1400">
                  <a:solidFill>
                    <a:schemeClr val="tx1"/>
                  </a:solidFill>
                  <a:latin typeface="Arial" charset="0"/>
                  <a:cs typeface="Arial" charset="0"/>
                </a:defRPr>
              </a:lvl3pPr>
              <a:lvl4pPr marL="1600200" indent="-228600" eaLnBrk="0" hangingPunct="0">
                <a:defRPr sz="1400">
                  <a:solidFill>
                    <a:schemeClr val="tx1"/>
                  </a:solidFill>
                  <a:latin typeface="Arial" charset="0"/>
                  <a:cs typeface="Arial" charset="0"/>
                </a:defRPr>
              </a:lvl4pPr>
              <a:lvl5pPr marL="2057400" indent="-228600" eaLnBrk="0" hangingPunct="0">
                <a:defRPr sz="1400">
                  <a:solidFill>
                    <a:schemeClr val="tx1"/>
                  </a:solidFill>
                  <a:latin typeface="Arial" charset="0"/>
                  <a:cs typeface="Arial" charset="0"/>
                </a:defRPr>
              </a:lvl5pPr>
              <a:lvl6pPr marL="2514600" indent="-228600" eaLnBrk="0" fontAlgn="base" hangingPunct="0">
                <a:spcBef>
                  <a:spcPct val="0"/>
                </a:spcBef>
                <a:spcAft>
                  <a:spcPct val="0"/>
                </a:spcAft>
                <a:defRPr sz="1400">
                  <a:solidFill>
                    <a:schemeClr val="tx1"/>
                  </a:solidFill>
                  <a:latin typeface="Arial" charset="0"/>
                  <a:cs typeface="Arial" charset="0"/>
                </a:defRPr>
              </a:lvl6pPr>
              <a:lvl7pPr marL="2971800" indent="-228600" eaLnBrk="0" fontAlgn="base" hangingPunct="0">
                <a:spcBef>
                  <a:spcPct val="0"/>
                </a:spcBef>
                <a:spcAft>
                  <a:spcPct val="0"/>
                </a:spcAft>
                <a:defRPr sz="1400">
                  <a:solidFill>
                    <a:schemeClr val="tx1"/>
                  </a:solidFill>
                  <a:latin typeface="Arial" charset="0"/>
                  <a:cs typeface="Arial" charset="0"/>
                </a:defRPr>
              </a:lvl7pPr>
              <a:lvl8pPr marL="3429000" indent="-228600" eaLnBrk="0" fontAlgn="base" hangingPunct="0">
                <a:spcBef>
                  <a:spcPct val="0"/>
                </a:spcBef>
                <a:spcAft>
                  <a:spcPct val="0"/>
                </a:spcAft>
                <a:defRPr sz="1400">
                  <a:solidFill>
                    <a:schemeClr val="tx1"/>
                  </a:solidFill>
                  <a:latin typeface="Arial" charset="0"/>
                  <a:cs typeface="Arial" charset="0"/>
                </a:defRPr>
              </a:lvl8pPr>
              <a:lvl9pPr marL="3886200" indent="-228600" eaLnBrk="0" fontAlgn="base" hangingPunct="0">
                <a:spcBef>
                  <a:spcPct val="0"/>
                </a:spcBef>
                <a:spcAft>
                  <a:spcPct val="0"/>
                </a:spcAft>
                <a:defRPr sz="1400">
                  <a:solidFill>
                    <a:schemeClr val="tx1"/>
                  </a:solidFill>
                  <a:latin typeface="Arial" charset="0"/>
                  <a:cs typeface="Arial" charset="0"/>
                </a:defRPr>
              </a:lvl9pPr>
            </a:lstStyle>
            <a:p>
              <a:pPr marL="0" marR="0" lvl="0" indent="0" algn="ctr" defTabSz="914400" eaLnBrk="1" fontAlgn="base" latinLnBrk="0" hangingPunct="1">
                <a:lnSpc>
                  <a:spcPct val="100000"/>
                </a:lnSpc>
                <a:spcBef>
                  <a:spcPct val="50000"/>
                </a:spcBef>
                <a:spcAft>
                  <a:spcPct val="0"/>
                </a:spcAft>
                <a:buClrTx/>
                <a:buSzTx/>
                <a:buFontTx/>
                <a:buNone/>
                <a:tabLst/>
                <a:defRPr/>
              </a:pPr>
              <a:r>
                <a:rPr kumimoji="0" lang="en-US" altLang="en-US" sz="1000" b="0" i="0" u="none" strike="noStrike" kern="0" cap="none" spc="0" normalizeH="0" baseline="0" noProof="0" dirty="0" smtClean="0">
                  <a:ln>
                    <a:noFill/>
                  </a:ln>
                  <a:solidFill>
                    <a:srgbClr val="000000"/>
                  </a:solidFill>
                  <a:effectLst/>
                  <a:uLnTx/>
                  <a:uFillTx/>
                  <a:latin typeface="Arial" charset="0"/>
                  <a:cs typeface="Arial" charset="0"/>
                </a:rPr>
                <a:t>Content Analytics</a:t>
              </a:r>
            </a:p>
          </p:txBody>
        </p:sp>
        <p:grpSp>
          <p:nvGrpSpPr>
            <p:cNvPr id="110" name="Group 2"/>
            <p:cNvGrpSpPr>
              <a:grpSpLocks/>
            </p:cNvGrpSpPr>
            <p:nvPr/>
          </p:nvGrpSpPr>
          <p:grpSpPr bwMode="auto">
            <a:xfrm>
              <a:off x="1503363" y="2181225"/>
              <a:ext cx="1854200" cy="257175"/>
              <a:chOff x="5383314" y="730214"/>
              <a:chExt cx="2713983" cy="342938"/>
            </a:xfrm>
          </p:grpSpPr>
          <p:sp>
            <p:nvSpPr>
              <p:cNvPr id="144" name="Line 60"/>
              <p:cNvSpPr>
                <a:spLocks noChangeShapeType="1"/>
              </p:cNvSpPr>
              <p:nvPr/>
            </p:nvSpPr>
            <p:spPr bwMode="auto">
              <a:xfrm>
                <a:off x="5383314" y="729883"/>
                <a:ext cx="0" cy="342954"/>
              </a:xfrm>
              <a:prstGeom prst="line">
                <a:avLst/>
              </a:prstGeom>
              <a:noFill/>
              <a:ln w="9525">
                <a:solidFill>
                  <a:srgbClr val="FFFFFF">
                    <a:lumMod val="50000"/>
                  </a:srgbClr>
                </a:solidFill>
                <a:round/>
                <a:headEnd/>
                <a:tailEnd/>
              </a:ln>
              <a:extLst/>
            </p:spPr>
            <p:txBody>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a:ln>
                    <a:noFill/>
                  </a:ln>
                  <a:solidFill>
                    <a:srgbClr val="000000"/>
                  </a:solidFill>
                  <a:effectLst/>
                  <a:uLnTx/>
                  <a:uFillTx/>
                  <a:latin typeface="Arial" pitchFamily="34" charset="0"/>
                  <a:ea typeface="ＭＳ Ｐゴシック" charset="0"/>
                  <a:cs typeface="ＭＳ Ｐゴシック" charset="0"/>
                </a:endParaRPr>
              </a:p>
            </p:txBody>
          </p:sp>
          <p:sp>
            <p:nvSpPr>
              <p:cNvPr id="145" name="Line 60"/>
              <p:cNvSpPr>
                <a:spLocks noChangeShapeType="1"/>
              </p:cNvSpPr>
              <p:nvPr/>
            </p:nvSpPr>
            <p:spPr bwMode="auto">
              <a:xfrm>
                <a:off x="6201227" y="729883"/>
                <a:ext cx="0" cy="342954"/>
              </a:xfrm>
              <a:prstGeom prst="line">
                <a:avLst/>
              </a:prstGeom>
              <a:noFill/>
              <a:ln w="9525">
                <a:solidFill>
                  <a:srgbClr val="FFFFFF">
                    <a:lumMod val="50000"/>
                  </a:srgbClr>
                </a:solidFill>
                <a:round/>
                <a:headEnd/>
                <a:tailEnd/>
              </a:ln>
              <a:extLst/>
            </p:spPr>
            <p:txBody>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a:ln>
                    <a:noFill/>
                  </a:ln>
                  <a:solidFill>
                    <a:srgbClr val="000000"/>
                  </a:solidFill>
                  <a:effectLst/>
                  <a:uLnTx/>
                  <a:uFillTx/>
                  <a:latin typeface="Arial" pitchFamily="34" charset="0"/>
                  <a:ea typeface="ＭＳ Ｐゴシック" charset="0"/>
                  <a:cs typeface="ＭＳ Ｐゴシック" charset="0"/>
                </a:endParaRPr>
              </a:p>
            </p:txBody>
          </p:sp>
          <p:sp>
            <p:nvSpPr>
              <p:cNvPr id="146" name="Line 60"/>
              <p:cNvSpPr>
                <a:spLocks noChangeShapeType="1"/>
              </p:cNvSpPr>
              <p:nvPr/>
            </p:nvSpPr>
            <p:spPr bwMode="auto">
              <a:xfrm>
                <a:off x="6889017" y="729883"/>
                <a:ext cx="0" cy="342954"/>
              </a:xfrm>
              <a:prstGeom prst="line">
                <a:avLst/>
              </a:prstGeom>
              <a:noFill/>
              <a:ln w="9525">
                <a:solidFill>
                  <a:srgbClr val="FFFFFF">
                    <a:lumMod val="50000"/>
                  </a:srgbClr>
                </a:solidFill>
                <a:round/>
                <a:headEnd/>
                <a:tailEnd/>
              </a:ln>
              <a:extLst/>
            </p:spPr>
            <p:txBody>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a:ln>
                    <a:noFill/>
                  </a:ln>
                  <a:solidFill>
                    <a:srgbClr val="000000"/>
                  </a:solidFill>
                  <a:effectLst/>
                  <a:uLnTx/>
                  <a:uFillTx/>
                  <a:latin typeface="Arial" pitchFamily="34" charset="0"/>
                  <a:ea typeface="ＭＳ Ｐゴシック" charset="0"/>
                  <a:cs typeface="ＭＳ Ｐゴシック" charset="0"/>
                </a:endParaRPr>
              </a:p>
            </p:txBody>
          </p:sp>
          <p:sp>
            <p:nvSpPr>
              <p:cNvPr id="147" name="Line 60"/>
              <p:cNvSpPr>
                <a:spLocks noChangeShapeType="1"/>
              </p:cNvSpPr>
              <p:nvPr/>
            </p:nvSpPr>
            <p:spPr bwMode="auto">
              <a:xfrm>
                <a:off x="7437390" y="729883"/>
                <a:ext cx="0" cy="342954"/>
              </a:xfrm>
              <a:prstGeom prst="line">
                <a:avLst/>
              </a:prstGeom>
              <a:noFill/>
              <a:ln w="9525">
                <a:solidFill>
                  <a:srgbClr val="FFFFFF">
                    <a:lumMod val="50000"/>
                  </a:srgbClr>
                </a:solidFill>
                <a:round/>
                <a:headEnd/>
                <a:tailEnd/>
              </a:ln>
              <a:extLst/>
            </p:spPr>
            <p:txBody>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a:ln>
                    <a:noFill/>
                  </a:ln>
                  <a:solidFill>
                    <a:srgbClr val="000000"/>
                  </a:solidFill>
                  <a:effectLst/>
                  <a:uLnTx/>
                  <a:uFillTx/>
                  <a:latin typeface="Arial" pitchFamily="34" charset="0"/>
                  <a:ea typeface="ＭＳ Ｐゴシック" charset="0"/>
                  <a:cs typeface="ＭＳ Ｐゴシック" charset="0"/>
                </a:endParaRPr>
              </a:p>
            </p:txBody>
          </p:sp>
          <p:sp>
            <p:nvSpPr>
              <p:cNvPr id="148" name="Line 60"/>
              <p:cNvSpPr>
                <a:spLocks noChangeShapeType="1"/>
              </p:cNvSpPr>
              <p:nvPr/>
            </p:nvSpPr>
            <p:spPr bwMode="auto">
              <a:xfrm>
                <a:off x="8097297" y="729883"/>
                <a:ext cx="0" cy="342954"/>
              </a:xfrm>
              <a:prstGeom prst="line">
                <a:avLst/>
              </a:prstGeom>
              <a:noFill/>
              <a:ln w="9525">
                <a:solidFill>
                  <a:srgbClr val="FFFFFF">
                    <a:lumMod val="50000"/>
                  </a:srgbClr>
                </a:solidFill>
                <a:round/>
                <a:headEnd/>
                <a:tailEnd/>
              </a:ln>
              <a:extLst/>
            </p:spPr>
            <p:txBody>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a:ln>
                    <a:noFill/>
                  </a:ln>
                  <a:solidFill>
                    <a:srgbClr val="000000"/>
                  </a:solidFill>
                  <a:effectLst/>
                  <a:uLnTx/>
                  <a:uFillTx/>
                  <a:latin typeface="Arial" pitchFamily="34" charset="0"/>
                  <a:ea typeface="ＭＳ Ｐゴシック" charset="0"/>
                  <a:cs typeface="ＭＳ Ｐゴシック" charset="0"/>
                </a:endParaRPr>
              </a:p>
            </p:txBody>
          </p:sp>
        </p:grpSp>
        <p:sp>
          <p:nvSpPr>
            <p:cNvPr id="111" name="Text Box 48"/>
            <p:cNvSpPr txBox="1">
              <a:spLocks noChangeArrowheads="1"/>
            </p:cNvSpPr>
            <p:nvPr/>
          </p:nvSpPr>
          <p:spPr bwMode="auto">
            <a:xfrm>
              <a:off x="1036638" y="1885950"/>
              <a:ext cx="2801937" cy="12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1400">
                  <a:solidFill>
                    <a:schemeClr val="tx1"/>
                  </a:solidFill>
                  <a:latin typeface="Arial" charset="0"/>
                  <a:cs typeface="Arial" charset="0"/>
                </a:defRPr>
              </a:lvl1pPr>
              <a:lvl2pPr marL="742950" indent="-285750" eaLnBrk="0" hangingPunct="0">
                <a:defRPr sz="1400">
                  <a:solidFill>
                    <a:schemeClr val="tx1"/>
                  </a:solidFill>
                  <a:latin typeface="Arial" charset="0"/>
                  <a:cs typeface="Arial" charset="0"/>
                </a:defRPr>
              </a:lvl2pPr>
              <a:lvl3pPr marL="1143000" indent="-228600" eaLnBrk="0" hangingPunct="0">
                <a:defRPr sz="1400">
                  <a:solidFill>
                    <a:schemeClr val="tx1"/>
                  </a:solidFill>
                  <a:latin typeface="Arial" charset="0"/>
                  <a:cs typeface="Arial" charset="0"/>
                </a:defRPr>
              </a:lvl3pPr>
              <a:lvl4pPr marL="1600200" indent="-228600" eaLnBrk="0" hangingPunct="0">
                <a:defRPr sz="1400">
                  <a:solidFill>
                    <a:schemeClr val="tx1"/>
                  </a:solidFill>
                  <a:latin typeface="Arial" charset="0"/>
                  <a:cs typeface="Arial" charset="0"/>
                </a:defRPr>
              </a:lvl4pPr>
              <a:lvl5pPr marL="2057400" indent="-228600" eaLnBrk="0" hangingPunct="0">
                <a:defRPr sz="1400">
                  <a:solidFill>
                    <a:schemeClr val="tx1"/>
                  </a:solidFill>
                  <a:latin typeface="Arial" charset="0"/>
                  <a:cs typeface="Arial" charset="0"/>
                </a:defRPr>
              </a:lvl5pPr>
              <a:lvl6pPr marL="2514600" indent="-228600" eaLnBrk="0" fontAlgn="base" hangingPunct="0">
                <a:spcBef>
                  <a:spcPct val="0"/>
                </a:spcBef>
                <a:spcAft>
                  <a:spcPct val="0"/>
                </a:spcAft>
                <a:defRPr sz="1400">
                  <a:solidFill>
                    <a:schemeClr val="tx1"/>
                  </a:solidFill>
                  <a:latin typeface="Arial" charset="0"/>
                  <a:cs typeface="Arial" charset="0"/>
                </a:defRPr>
              </a:lvl6pPr>
              <a:lvl7pPr marL="2971800" indent="-228600" eaLnBrk="0" fontAlgn="base" hangingPunct="0">
                <a:spcBef>
                  <a:spcPct val="0"/>
                </a:spcBef>
                <a:spcAft>
                  <a:spcPct val="0"/>
                </a:spcAft>
                <a:defRPr sz="1400">
                  <a:solidFill>
                    <a:schemeClr val="tx1"/>
                  </a:solidFill>
                  <a:latin typeface="Arial" charset="0"/>
                  <a:cs typeface="Arial" charset="0"/>
                </a:defRPr>
              </a:lvl7pPr>
              <a:lvl8pPr marL="3429000" indent="-228600" eaLnBrk="0" fontAlgn="base" hangingPunct="0">
                <a:spcBef>
                  <a:spcPct val="0"/>
                </a:spcBef>
                <a:spcAft>
                  <a:spcPct val="0"/>
                </a:spcAft>
                <a:defRPr sz="1400">
                  <a:solidFill>
                    <a:schemeClr val="tx1"/>
                  </a:solidFill>
                  <a:latin typeface="Arial" charset="0"/>
                  <a:cs typeface="Arial" charset="0"/>
                </a:defRPr>
              </a:lvl8pPr>
              <a:lvl9pPr marL="3886200" indent="-228600" eaLnBrk="0" fontAlgn="base" hangingPunct="0">
                <a:spcBef>
                  <a:spcPct val="0"/>
                </a:spcBef>
                <a:spcAft>
                  <a:spcPct val="0"/>
                </a:spcAft>
                <a:defRPr sz="1400">
                  <a:solidFill>
                    <a:schemeClr val="tx1"/>
                  </a:solidFill>
                  <a:latin typeface="Arial" charset="0"/>
                  <a:cs typeface="Arial" charset="0"/>
                </a:defRPr>
              </a:lvl9pPr>
            </a:lstStyle>
            <a:p>
              <a:pPr marL="0" marR="0" lvl="0" indent="0" algn="ctr" defTabSz="914400" eaLnBrk="1" fontAlgn="base" latinLnBrk="0" hangingPunct="1">
                <a:lnSpc>
                  <a:spcPct val="100000"/>
                </a:lnSpc>
                <a:spcBef>
                  <a:spcPct val="50000"/>
                </a:spcBef>
                <a:spcAft>
                  <a:spcPct val="0"/>
                </a:spcAft>
                <a:buClrTx/>
                <a:buSzTx/>
                <a:buFontTx/>
                <a:buNone/>
                <a:tabLst/>
                <a:defRPr/>
              </a:pPr>
              <a:r>
                <a:rPr kumimoji="0" lang="en-US" altLang="en-US" sz="1200" b="1" i="0" u="none" strike="noStrike" kern="0" cap="none" spc="0" normalizeH="0" baseline="0" noProof="0" dirty="0" smtClean="0">
                  <a:ln>
                    <a:noFill/>
                  </a:ln>
                  <a:solidFill>
                    <a:srgbClr val="000000"/>
                  </a:solidFill>
                  <a:effectLst/>
                  <a:uLnTx/>
                  <a:uFillTx/>
                  <a:latin typeface="Arial" charset="0"/>
                  <a:ea typeface="ＭＳ Ｐゴシック" pitchFamily="34" charset="-128"/>
                  <a:cs typeface="Arial" charset="0"/>
                </a:rPr>
                <a:t>Analytic Applications</a:t>
              </a:r>
            </a:p>
          </p:txBody>
        </p:sp>
        <p:sp>
          <p:nvSpPr>
            <p:cNvPr id="112" name="Text Box 49"/>
            <p:cNvSpPr txBox="1">
              <a:spLocks noChangeArrowheads="1"/>
            </p:cNvSpPr>
            <p:nvPr/>
          </p:nvSpPr>
          <p:spPr bwMode="auto">
            <a:xfrm>
              <a:off x="1036638" y="2595334"/>
              <a:ext cx="2801937" cy="186019"/>
            </a:xfrm>
            <a:prstGeom prst="rect">
              <a:avLst/>
            </a:prstGeom>
            <a:noFill/>
            <a:ln w="9525">
              <a:noFill/>
              <a:miter lim="800000"/>
              <a:headEnd/>
              <a:tailEnd/>
            </a:ln>
          </p:spPr>
          <p:txBody>
            <a:bodyPr>
              <a:spAutoFit/>
            </a:bodyPr>
            <a:lstStyle/>
            <a:p>
              <a:pPr marL="0" marR="0" lvl="0" indent="0" algn="ctr" defTabSz="914400" eaLnBrk="1" fontAlgn="base" latinLnBrk="0" hangingPunct="1">
                <a:lnSpc>
                  <a:spcPct val="100000"/>
                </a:lnSpc>
                <a:spcBef>
                  <a:spcPct val="50000"/>
                </a:spcBef>
                <a:spcAft>
                  <a:spcPct val="0"/>
                </a:spcAft>
                <a:buClrTx/>
                <a:buSzTx/>
                <a:buFontTx/>
                <a:buNone/>
                <a:tabLst/>
                <a:defRPr/>
              </a:pPr>
              <a:r>
                <a:rPr kumimoji="0" lang="en-US" sz="1200" b="1" i="0" u="none" strike="noStrike" kern="0" cap="none" spc="0" normalizeH="0" baseline="0" noProof="0" dirty="0">
                  <a:ln>
                    <a:noFill/>
                  </a:ln>
                  <a:solidFill>
                    <a:srgbClr val="000000"/>
                  </a:solidFill>
                  <a:effectLst/>
                  <a:uLnTx/>
                  <a:uFillTx/>
                  <a:latin typeface="Arial" pitchFamily="34" charset="0"/>
                  <a:ea typeface="ＭＳ Ｐゴシック" pitchFamily="34" charset="-128"/>
                  <a:cs typeface="Arial" pitchFamily="34" charset="0"/>
                </a:rPr>
                <a:t>Big Data Platform</a:t>
              </a:r>
            </a:p>
          </p:txBody>
        </p:sp>
        <p:sp>
          <p:nvSpPr>
            <p:cNvPr id="113" name="Rounded Rectangle 112"/>
            <p:cNvSpPr/>
            <p:nvPr/>
          </p:nvSpPr>
          <p:spPr bwMode="auto">
            <a:xfrm>
              <a:off x="1187450" y="2843278"/>
              <a:ext cx="814388" cy="498475"/>
            </a:xfrm>
            <a:prstGeom prst="roundRect">
              <a:avLst>
                <a:gd name="adj" fmla="val 22689"/>
              </a:avLst>
            </a:prstGeom>
            <a:gradFill rotWithShape="1">
              <a:gsLst>
                <a:gs pos="0">
                  <a:srgbClr val="6B8BC3"/>
                </a:gs>
                <a:gs pos="50000">
                  <a:srgbClr val="CDDCFE"/>
                </a:gs>
                <a:gs pos="100000">
                  <a:srgbClr val="CDDCFE"/>
                </a:gs>
              </a:gsLst>
              <a:lin ang="16200000" scaled="0"/>
            </a:gradFill>
            <a:ln>
              <a:noFill/>
              <a:headEnd type="none" w="med" len="med"/>
              <a:tailEnd type="none" w="med" len="me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xtLst/>
          </p:spPr>
          <p:txBody>
            <a:bodyPr/>
            <a:lstStyle>
              <a:lvl1pPr eaLnBrk="0" hangingPunct="0">
                <a:defRPr>
                  <a:solidFill>
                    <a:schemeClr val="tx1"/>
                  </a:solidFill>
                  <a:latin typeface="Arial" charset="0"/>
                  <a:ea typeface="MS PGothic" charset="0"/>
                  <a:cs typeface="MS PGothic" charset="0"/>
                </a:defRPr>
              </a:lvl1pPr>
              <a:lvl2pPr marL="742950" indent="-285750" eaLnBrk="0" hangingPunct="0">
                <a:defRPr>
                  <a:solidFill>
                    <a:schemeClr val="tx1"/>
                  </a:solidFill>
                  <a:latin typeface="Arial" charset="0"/>
                  <a:ea typeface="MS PGothic" charset="0"/>
                  <a:cs typeface="MS PGothic" charset="0"/>
                </a:defRPr>
              </a:lvl2pPr>
              <a:lvl3pPr marL="1143000" indent="-228600" eaLnBrk="0" hangingPunct="0">
                <a:defRPr>
                  <a:solidFill>
                    <a:schemeClr val="tx1"/>
                  </a:solidFill>
                  <a:latin typeface="Arial" charset="0"/>
                  <a:ea typeface="MS PGothic" charset="0"/>
                  <a:cs typeface="MS PGothic" charset="0"/>
                </a:defRPr>
              </a:lvl3pPr>
              <a:lvl4pPr marL="1600200" indent="-228600" eaLnBrk="0" hangingPunct="0">
                <a:defRPr>
                  <a:solidFill>
                    <a:schemeClr val="tx1"/>
                  </a:solidFill>
                  <a:latin typeface="Arial" charset="0"/>
                  <a:ea typeface="MS PGothic" charset="0"/>
                  <a:cs typeface="MS PGothic" charset="0"/>
                </a:defRPr>
              </a:lvl4pPr>
              <a:lvl5pPr marL="2057400" indent="-228600" eaLnBrk="0" hangingPunct="0">
                <a:defRPr>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a:solidFill>
                    <a:schemeClr val="tx1"/>
                  </a:solidFill>
                  <a:latin typeface="Arial" charset="0"/>
                  <a:ea typeface="MS PGothic" charset="0"/>
                  <a:cs typeface="MS PGothic" charset="0"/>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900" b="0" i="0" u="none" strike="noStrike" kern="0" cap="none" spc="0" normalizeH="0" baseline="0" noProof="0" smtClean="0">
                <a:ln>
                  <a:noFill/>
                </a:ln>
                <a:solidFill>
                  <a:srgbClr val="000000"/>
                </a:solidFill>
                <a:effectLst/>
                <a:uLnTx/>
                <a:uFillTx/>
                <a:latin typeface="Arial" charset="0"/>
                <a:ea typeface="MS PGothic" charset="0"/>
              </a:endParaRPr>
            </a:p>
          </p:txBody>
        </p:sp>
        <p:sp>
          <p:nvSpPr>
            <p:cNvPr id="114" name="Rounded Rectangle 113"/>
            <p:cNvSpPr/>
            <p:nvPr/>
          </p:nvSpPr>
          <p:spPr bwMode="auto">
            <a:xfrm>
              <a:off x="2867025" y="2843278"/>
              <a:ext cx="812800" cy="498475"/>
            </a:xfrm>
            <a:prstGeom prst="roundRect">
              <a:avLst>
                <a:gd name="adj" fmla="val 22689"/>
              </a:avLst>
            </a:prstGeom>
            <a:gradFill rotWithShape="1">
              <a:gsLst>
                <a:gs pos="0">
                  <a:srgbClr val="6B8BC3"/>
                </a:gs>
                <a:gs pos="50000">
                  <a:srgbClr val="CDDCFE"/>
                </a:gs>
                <a:gs pos="100000">
                  <a:srgbClr val="CDDCFE"/>
                </a:gs>
              </a:gsLst>
              <a:lin ang="16200000" scaled="0"/>
            </a:gradFill>
            <a:ln>
              <a:noFill/>
              <a:headEnd type="none" w="med" len="med"/>
              <a:tailEnd type="none" w="med" len="me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xtLst/>
          </p:spPr>
          <p:txBody>
            <a:bodyPr/>
            <a:lstStyle>
              <a:lvl1pPr eaLnBrk="0" hangingPunct="0">
                <a:defRPr>
                  <a:solidFill>
                    <a:schemeClr val="tx1"/>
                  </a:solidFill>
                  <a:latin typeface="Arial" charset="0"/>
                  <a:ea typeface="MS PGothic" charset="0"/>
                  <a:cs typeface="MS PGothic" charset="0"/>
                </a:defRPr>
              </a:lvl1pPr>
              <a:lvl2pPr marL="742950" indent="-285750" eaLnBrk="0" hangingPunct="0">
                <a:defRPr>
                  <a:solidFill>
                    <a:schemeClr val="tx1"/>
                  </a:solidFill>
                  <a:latin typeface="Arial" charset="0"/>
                  <a:ea typeface="MS PGothic" charset="0"/>
                  <a:cs typeface="MS PGothic" charset="0"/>
                </a:defRPr>
              </a:lvl2pPr>
              <a:lvl3pPr marL="1143000" indent="-228600" eaLnBrk="0" hangingPunct="0">
                <a:defRPr>
                  <a:solidFill>
                    <a:schemeClr val="tx1"/>
                  </a:solidFill>
                  <a:latin typeface="Arial" charset="0"/>
                  <a:ea typeface="MS PGothic" charset="0"/>
                  <a:cs typeface="MS PGothic" charset="0"/>
                </a:defRPr>
              </a:lvl3pPr>
              <a:lvl4pPr marL="1600200" indent="-228600" eaLnBrk="0" hangingPunct="0">
                <a:defRPr>
                  <a:solidFill>
                    <a:schemeClr val="tx1"/>
                  </a:solidFill>
                  <a:latin typeface="Arial" charset="0"/>
                  <a:ea typeface="MS PGothic" charset="0"/>
                  <a:cs typeface="MS PGothic" charset="0"/>
                </a:defRPr>
              </a:lvl4pPr>
              <a:lvl5pPr marL="2057400" indent="-228600" eaLnBrk="0" hangingPunct="0">
                <a:defRPr>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a:solidFill>
                    <a:schemeClr val="tx1"/>
                  </a:solidFill>
                  <a:latin typeface="Arial" charset="0"/>
                  <a:ea typeface="MS PGothic" charset="0"/>
                  <a:cs typeface="MS PGothic" charset="0"/>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900" b="0" i="0" u="none" strike="noStrike" kern="0" cap="none" spc="0" normalizeH="0" baseline="0" noProof="0" smtClean="0">
                <a:ln>
                  <a:noFill/>
                </a:ln>
                <a:solidFill>
                  <a:srgbClr val="000000"/>
                </a:solidFill>
                <a:effectLst/>
                <a:uLnTx/>
                <a:uFillTx/>
                <a:latin typeface="Arial" charset="0"/>
                <a:ea typeface="MS PGothic" charset="0"/>
              </a:endParaRPr>
            </a:p>
          </p:txBody>
        </p:sp>
        <p:sp>
          <p:nvSpPr>
            <p:cNvPr id="115" name="Rounded Rectangle 114"/>
            <p:cNvSpPr/>
            <p:nvPr/>
          </p:nvSpPr>
          <p:spPr bwMode="auto">
            <a:xfrm>
              <a:off x="2027238" y="2843278"/>
              <a:ext cx="814388" cy="498475"/>
            </a:xfrm>
            <a:prstGeom prst="roundRect">
              <a:avLst>
                <a:gd name="adj" fmla="val 22689"/>
              </a:avLst>
            </a:prstGeom>
            <a:gradFill rotWithShape="1">
              <a:gsLst>
                <a:gs pos="0">
                  <a:srgbClr val="6B8BC3"/>
                </a:gs>
                <a:gs pos="50000">
                  <a:srgbClr val="CDDCFE"/>
                </a:gs>
                <a:gs pos="100000">
                  <a:srgbClr val="CDDCFE"/>
                </a:gs>
              </a:gsLst>
              <a:lin ang="16200000" scaled="0"/>
            </a:gradFill>
            <a:ln>
              <a:noFill/>
              <a:headEnd type="none" w="med" len="med"/>
              <a:tailEnd type="none" w="med" len="me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xtLst/>
          </p:spPr>
          <p:txBody>
            <a:bodyPr/>
            <a:lstStyle>
              <a:lvl1pPr eaLnBrk="0" hangingPunct="0">
                <a:defRPr>
                  <a:solidFill>
                    <a:schemeClr val="tx1"/>
                  </a:solidFill>
                  <a:latin typeface="Arial" charset="0"/>
                  <a:ea typeface="MS PGothic" charset="0"/>
                  <a:cs typeface="MS PGothic" charset="0"/>
                </a:defRPr>
              </a:lvl1pPr>
              <a:lvl2pPr marL="742950" indent="-285750" eaLnBrk="0" hangingPunct="0">
                <a:defRPr>
                  <a:solidFill>
                    <a:schemeClr val="tx1"/>
                  </a:solidFill>
                  <a:latin typeface="Arial" charset="0"/>
                  <a:ea typeface="MS PGothic" charset="0"/>
                  <a:cs typeface="MS PGothic" charset="0"/>
                </a:defRPr>
              </a:lvl2pPr>
              <a:lvl3pPr marL="1143000" indent="-228600" eaLnBrk="0" hangingPunct="0">
                <a:defRPr>
                  <a:solidFill>
                    <a:schemeClr val="tx1"/>
                  </a:solidFill>
                  <a:latin typeface="Arial" charset="0"/>
                  <a:ea typeface="MS PGothic" charset="0"/>
                  <a:cs typeface="MS PGothic" charset="0"/>
                </a:defRPr>
              </a:lvl3pPr>
              <a:lvl4pPr marL="1600200" indent="-228600" eaLnBrk="0" hangingPunct="0">
                <a:defRPr>
                  <a:solidFill>
                    <a:schemeClr val="tx1"/>
                  </a:solidFill>
                  <a:latin typeface="Arial" charset="0"/>
                  <a:ea typeface="MS PGothic" charset="0"/>
                  <a:cs typeface="MS PGothic" charset="0"/>
                </a:defRPr>
              </a:lvl4pPr>
              <a:lvl5pPr marL="2057400" indent="-228600" eaLnBrk="0" hangingPunct="0">
                <a:defRPr>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a:solidFill>
                    <a:schemeClr val="tx1"/>
                  </a:solidFill>
                  <a:latin typeface="Arial" charset="0"/>
                  <a:ea typeface="MS PGothic" charset="0"/>
                  <a:cs typeface="MS PGothic" charset="0"/>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900" b="0" i="0" u="none" strike="noStrike" kern="0" cap="none" spc="0" normalizeH="0" baseline="0" noProof="0" smtClean="0">
                <a:ln>
                  <a:noFill/>
                </a:ln>
                <a:solidFill>
                  <a:srgbClr val="000000"/>
                </a:solidFill>
                <a:effectLst/>
                <a:uLnTx/>
                <a:uFillTx/>
                <a:latin typeface="Arial" charset="0"/>
                <a:ea typeface="MS PGothic" charset="0"/>
              </a:endParaRPr>
            </a:p>
          </p:txBody>
        </p:sp>
        <p:sp>
          <p:nvSpPr>
            <p:cNvPr id="116" name="Text Box 41"/>
            <p:cNvSpPr txBox="1">
              <a:spLocks noChangeArrowheads="1"/>
            </p:cNvSpPr>
            <p:nvPr/>
          </p:nvSpPr>
          <p:spPr bwMode="auto">
            <a:xfrm>
              <a:off x="2868613" y="2927350"/>
              <a:ext cx="806450" cy="2480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1400">
                  <a:solidFill>
                    <a:schemeClr val="tx1"/>
                  </a:solidFill>
                  <a:latin typeface="Arial" charset="0"/>
                  <a:cs typeface="Arial" charset="0"/>
                </a:defRPr>
              </a:lvl1pPr>
              <a:lvl2pPr marL="742950" indent="-285750" eaLnBrk="0" hangingPunct="0">
                <a:defRPr sz="1400">
                  <a:solidFill>
                    <a:schemeClr val="tx1"/>
                  </a:solidFill>
                  <a:latin typeface="Arial" charset="0"/>
                  <a:cs typeface="Arial" charset="0"/>
                </a:defRPr>
              </a:lvl2pPr>
              <a:lvl3pPr marL="1143000" indent="-228600" eaLnBrk="0" hangingPunct="0">
                <a:defRPr sz="1400">
                  <a:solidFill>
                    <a:schemeClr val="tx1"/>
                  </a:solidFill>
                  <a:latin typeface="Arial" charset="0"/>
                  <a:cs typeface="Arial" charset="0"/>
                </a:defRPr>
              </a:lvl3pPr>
              <a:lvl4pPr marL="1600200" indent="-228600" eaLnBrk="0" hangingPunct="0">
                <a:defRPr sz="1400">
                  <a:solidFill>
                    <a:schemeClr val="tx1"/>
                  </a:solidFill>
                  <a:latin typeface="Arial" charset="0"/>
                  <a:cs typeface="Arial" charset="0"/>
                </a:defRPr>
              </a:lvl4pPr>
              <a:lvl5pPr marL="2057400" indent="-228600" eaLnBrk="0" hangingPunct="0">
                <a:defRPr sz="1400">
                  <a:solidFill>
                    <a:schemeClr val="tx1"/>
                  </a:solidFill>
                  <a:latin typeface="Arial" charset="0"/>
                  <a:cs typeface="Arial" charset="0"/>
                </a:defRPr>
              </a:lvl5pPr>
              <a:lvl6pPr marL="2514600" indent="-228600" eaLnBrk="0" fontAlgn="base" hangingPunct="0">
                <a:spcBef>
                  <a:spcPct val="0"/>
                </a:spcBef>
                <a:spcAft>
                  <a:spcPct val="0"/>
                </a:spcAft>
                <a:defRPr sz="1400">
                  <a:solidFill>
                    <a:schemeClr val="tx1"/>
                  </a:solidFill>
                  <a:latin typeface="Arial" charset="0"/>
                  <a:cs typeface="Arial" charset="0"/>
                </a:defRPr>
              </a:lvl6pPr>
              <a:lvl7pPr marL="2971800" indent="-228600" eaLnBrk="0" fontAlgn="base" hangingPunct="0">
                <a:spcBef>
                  <a:spcPct val="0"/>
                </a:spcBef>
                <a:spcAft>
                  <a:spcPct val="0"/>
                </a:spcAft>
                <a:defRPr sz="1400">
                  <a:solidFill>
                    <a:schemeClr val="tx1"/>
                  </a:solidFill>
                  <a:latin typeface="Arial" charset="0"/>
                  <a:cs typeface="Arial" charset="0"/>
                </a:defRPr>
              </a:lvl7pPr>
              <a:lvl8pPr marL="3429000" indent="-228600" eaLnBrk="0" fontAlgn="base" hangingPunct="0">
                <a:spcBef>
                  <a:spcPct val="0"/>
                </a:spcBef>
                <a:spcAft>
                  <a:spcPct val="0"/>
                </a:spcAft>
                <a:defRPr sz="1400">
                  <a:solidFill>
                    <a:schemeClr val="tx1"/>
                  </a:solidFill>
                  <a:latin typeface="Arial" charset="0"/>
                  <a:cs typeface="Arial" charset="0"/>
                </a:defRPr>
              </a:lvl8pPr>
              <a:lvl9pPr marL="3886200" indent="-228600" eaLnBrk="0" fontAlgn="base" hangingPunct="0">
                <a:spcBef>
                  <a:spcPct val="0"/>
                </a:spcBef>
                <a:spcAft>
                  <a:spcPct val="0"/>
                </a:spcAft>
                <a:defRPr sz="1400">
                  <a:solidFill>
                    <a:schemeClr val="tx1"/>
                  </a:solidFill>
                  <a:latin typeface="Arial" charset="0"/>
                  <a:cs typeface="Arial" charset="0"/>
                </a:defRPr>
              </a:lvl9pPr>
            </a:lstStyle>
            <a:p>
              <a:pPr marL="0" marR="0" lvl="0" indent="0" algn="ctr" defTabSz="914400" eaLnBrk="1" fontAlgn="base" latinLnBrk="0" hangingPunct="1">
                <a:lnSpc>
                  <a:spcPct val="100000"/>
                </a:lnSpc>
                <a:spcBef>
                  <a:spcPct val="50000"/>
                </a:spcBef>
                <a:spcAft>
                  <a:spcPct val="0"/>
                </a:spcAft>
                <a:buClrTx/>
                <a:buSzTx/>
                <a:buFontTx/>
                <a:buNone/>
                <a:tabLst/>
                <a:defRPr/>
              </a:pPr>
              <a:r>
                <a:rPr kumimoji="0" lang="en-US" altLang="en-US" sz="1200" b="0" i="0" u="none" strike="noStrike" kern="0" cap="none" spc="0" normalizeH="0" baseline="0" noProof="0" dirty="0" smtClean="0">
                  <a:ln>
                    <a:noFill/>
                  </a:ln>
                  <a:solidFill>
                    <a:srgbClr val="000000"/>
                  </a:solidFill>
                  <a:effectLst/>
                  <a:uLnTx/>
                  <a:uFillTx/>
                  <a:latin typeface="Arial" charset="0"/>
                  <a:cs typeface="Arial" charset="0"/>
                </a:rPr>
                <a:t>Systems Management</a:t>
              </a:r>
            </a:p>
          </p:txBody>
        </p:sp>
        <p:sp>
          <p:nvSpPr>
            <p:cNvPr id="117" name="Text Box 42"/>
            <p:cNvSpPr txBox="1">
              <a:spLocks noChangeArrowheads="1"/>
            </p:cNvSpPr>
            <p:nvPr/>
          </p:nvSpPr>
          <p:spPr bwMode="auto">
            <a:xfrm>
              <a:off x="2028825" y="2927350"/>
              <a:ext cx="812800" cy="2480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1400">
                  <a:solidFill>
                    <a:schemeClr val="tx1"/>
                  </a:solidFill>
                  <a:latin typeface="Arial" charset="0"/>
                  <a:cs typeface="Arial" charset="0"/>
                </a:defRPr>
              </a:lvl1pPr>
              <a:lvl2pPr marL="742950" indent="-285750" eaLnBrk="0" hangingPunct="0">
                <a:defRPr sz="1400">
                  <a:solidFill>
                    <a:schemeClr val="tx1"/>
                  </a:solidFill>
                  <a:latin typeface="Arial" charset="0"/>
                  <a:cs typeface="Arial" charset="0"/>
                </a:defRPr>
              </a:lvl2pPr>
              <a:lvl3pPr marL="1143000" indent="-228600" eaLnBrk="0" hangingPunct="0">
                <a:defRPr sz="1400">
                  <a:solidFill>
                    <a:schemeClr val="tx1"/>
                  </a:solidFill>
                  <a:latin typeface="Arial" charset="0"/>
                  <a:cs typeface="Arial" charset="0"/>
                </a:defRPr>
              </a:lvl3pPr>
              <a:lvl4pPr marL="1600200" indent="-228600" eaLnBrk="0" hangingPunct="0">
                <a:defRPr sz="1400">
                  <a:solidFill>
                    <a:schemeClr val="tx1"/>
                  </a:solidFill>
                  <a:latin typeface="Arial" charset="0"/>
                  <a:cs typeface="Arial" charset="0"/>
                </a:defRPr>
              </a:lvl4pPr>
              <a:lvl5pPr marL="2057400" indent="-228600" eaLnBrk="0" hangingPunct="0">
                <a:defRPr sz="1400">
                  <a:solidFill>
                    <a:schemeClr val="tx1"/>
                  </a:solidFill>
                  <a:latin typeface="Arial" charset="0"/>
                  <a:cs typeface="Arial" charset="0"/>
                </a:defRPr>
              </a:lvl5pPr>
              <a:lvl6pPr marL="2514600" indent="-228600" eaLnBrk="0" fontAlgn="base" hangingPunct="0">
                <a:spcBef>
                  <a:spcPct val="0"/>
                </a:spcBef>
                <a:spcAft>
                  <a:spcPct val="0"/>
                </a:spcAft>
                <a:defRPr sz="1400">
                  <a:solidFill>
                    <a:schemeClr val="tx1"/>
                  </a:solidFill>
                  <a:latin typeface="Arial" charset="0"/>
                  <a:cs typeface="Arial" charset="0"/>
                </a:defRPr>
              </a:lvl6pPr>
              <a:lvl7pPr marL="2971800" indent="-228600" eaLnBrk="0" fontAlgn="base" hangingPunct="0">
                <a:spcBef>
                  <a:spcPct val="0"/>
                </a:spcBef>
                <a:spcAft>
                  <a:spcPct val="0"/>
                </a:spcAft>
                <a:defRPr sz="1400">
                  <a:solidFill>
                    <a:schemeClr val="tx1"/>
                  </a:solidFill>
                  <a:latin typeface="Arial" charset="0"/>
                  <a:cs typeface="Arial" charset="0"/>
                </a:defRPr>
              </a:lvl7pPr>
              <a:lvl8pPr marL="3429000" indent="-228600" eaLnBrk="0" fontAlgn="base" hangingPunct="0">
                <a:spcBef>
                  <a:spcPct val="0"/>
                </a:spcBef>
                <a:spcAft>
                  <a:spcPct val="0"/>
                </a:spcAft>
                <a:defRPr sz="1400">
                  <a:solidFill>
                    <a:schemeClr val="tx1"/>
                  </a:solidFill>
                  <a:latin typeface="Arial" charset="0"/>
                  <a:cs typeface="Arial" charset="0"/>
                </a:defRPr>
              </a:lvl8pPr>
              <a:lvl9pPr marL="3886200" indent="-228600" eaLnBrk="0" fontAlgn="base" hangingPunct="0">
                <a:spcBef>
                  <a:spcPct val="0"/>
                </a:spcBef>
                <a:spcAft>
                  <a:spcPct val="0"/>
                </a:spcAft>
                <a:defRPr sz="1400">
                  <a:solidFill>
                    <a:schemeClr val="tx1"/>
                  </a:solidFill>
                  <a:latin typeface="Arial" charset="0"/>
                  <a:cs typeface="Arial" charset="0"/>
                </a:defRPr>
              </a:lvl9pPr>
            </a:lstStyle>
            <a:p>
              <a:pPr marL="0" marR="0" lvl="0" indent="0" algn="ctr" defTabSz="914400" eaLnBrk="1" fontAlgn="base" latinLnBrk="0" hangingPunct="1">
                <a:lnSpc>
                  <a:spcPct val="100000"/>
                </a:lnSpc>
                <a:spcBef>
                  <a:spcPct val="50000"/>
                </a:spcBef>
                <a:spcAft>
                  <a:spcPct val="0"/>
                </a:spcAft>
                <a:buClrTx/>
                <a:buSzTx/>
                <a:buFontTx/>
                <a:buNone/>
                <a:tabLst/>
                <a:defRPr/>
              </a:pPr>
              <a:r>
                <a:rPr kumimoji="0" lang="en-US" altLang="en-US" sz="1200" b="0" i="0" u="none" strike="noStrike" kern="0" cap="none" spc="0" normalizeH="0" baseline="0" noProof="0" dirty="0" smtClean="0">
                  <a:ln>
                    <a:noFill/>
                  </a:ln>
                  <a:solidFill>
                    <a:srgbClr val="000000"/>
                  </a:solidFill>
                  <a:effectLst/>
                  <a:uLnTx/>
                  <a:uFillTx/>
                  <a:latin typeface="Arial" charset="0"/>
                  <a:cs typeface="Arial" charset="0"/>
                </a:rPr>
                <a:t>Application Development</a:t>
              </a:r>
            </a:p>
          </p:txBody>
        </p:sp>
        <p:sp>
          <p:nvSpPr>
            <p:cNvPr id="118" name="Text Box 42"/>
            <p:cNvSpPr txBox="1">
              <a:spLocks noChangeArrowheads="1"/>
            </p:cNvSpPr>
            <p:nvPr/>
          </p:nvSpPr>
          <p:spPr bwMode="auto">
            <a:xfrm>
              <a:off x="1182688" y="2927350"/>
              <a:ext cx="817562" cy="2480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1400">
                  <a:solidFill>
                    <a:schemeClr val="tx1"/>
                  </a:solidFill>
                  <a:latin typeface="Arial" charset="0"/>
                  <a:cs typeface="Arial" charset="0"/>
                </a:defRPr>
              </a:lvl1pPr>
              <a:lvl2pPr marL="742950" indent="-285750" eaLnBrk="0" hangingPunct="0">
                <a:defRPr sz="1400">
                  <a:solidFill>
                    <a:schemeClr val="tx1"/>
                  </a:solidFill>
                  <a:latin typeface="Arial" charset="0"/>
                  <a:cs typeface="Arial" charset="0"/>
                </a:defRPr>
              </a:lvl2pPr>
              <a:lvl3pPr marL="1143000" indent="-228600" eaLnBrk="0" hangingPunct="0">
                <a:defRPr sz="1400">
                  <a:solidFill>
                    <a:schemeClr val="tx1"/>
                  </a:solidFill>
                  <a:latin typeface="Arial" charset="0"/>
                  <a:cs typeface="Arial" charset="0"/>
                </a:defRPr>
              </a:lvl3pPr>
              <a:lvl4pPr marL="1600200" indent="-228600" eaLnBrk="0" hangingPunct="0">
                <a:defRPr sz="1400">
                  <a:solidFill>
                    <a:schemeClr val="tx1"/>
                  </a:solidFill>
                  <a:latin typeface="Arial" charset="0"/>
                  <a:cs typeface="Arial" charset="0"/>
                </a:defRPr>
              </a:lvl4pPr>
              <a:lvl5pPr marL="2057400" indent="-228600" eaLnBrk="0" hangingPunct="0">
                <a:defRPr sz="1400">
                  <a:solidFill>
                    <a:schemeClr val="tx1"/>
                  </a:solidFill>
                  <a:latin typeface="Arial" charset="0"/>
                  <a:cs typeface="Arial" charset="0"/>
                </a:defRPr>
              </a:lvl5pPr>
              <a:lvl6pPr marL="2514600" indent="-228600" eaLnBrk="0" fontAlgn="base" hangingPunct="0">
                <a:spcBef>
                  <a:spcPct val="0"/>
                </a:spcBef>
                <a:spcAft>
                  <a:spcPct val="0"/>
                </a:spcAft>
                <a:defRPr sz="1400">
                  <a:solidFill>
                    <a:schemeClr val="tx1"/>
                  </a:solidFill>
                  <a:latin typeface="Arial" charset="0"/>
                  <a:cs typeface="Arial" charset="0"/>
                </a:defRPr>
              </a:lvl6pPr>
              <a:lvl7pPr marL="2971800" indent="-228600" eaLnBrk="0" fontAlgn="base" hangingPunct="0">
                <a:spcBef>
                  <a:spcPct val="0"/>
                </a:spcBef>
                <a:spcAft>
                  <a:spcPct val="0"/>
                </a:spcAft>
                <a:defRPr sz="1400">
                  <a:solidFill>
                    <a:schemeClr val="tx1"/>
                  </a:solidFill>
                  <a:latin typeface="Arial" charset="0"/>
                  <a:cs typeface="Arial" charset="0"/>
                </a:defRPr>
              </a:lvl7pPr>
              <a:lvl8pPr marL="3429000" indent="-228600" eaLnBrk="0" fontAlgn="base" hangingPunct="0">
                <a:spcBef>
                  <a:spcPct val="0"/>
                </a:spcBef>
                <a:spcAft>
                  <a:spcPct val="0"/>
                </a:spcAft>
                <a:defRPr sz="1400">
                  <a:solidFill>
                    <a:schemeClr val="tx1"/>
                  </a:solidFill>
                  <a:latin typeface="Arial" charset="0"/>
                  <a:cs typeface="Arial" charset="0"/>
                </a:defRPr>
              </a:lvl8pPr>
              <a:lvl9pPr marL="3886200" indent="-228600" eaLnBrk="0" fontAlgn="base" hangingPunct="0">
                <a:spcBef>
                  <a:spcPct val="0"/>
                </a:spcBef>
                <a:spcAft>
                  <a:spcPct val="0"/>
                </a:spcAft>
                <a:defRPr sz="1400">
                  <a:solidFill>
                    <a:schemeClr val="tx1"/>
                  </a:solidFill>
                  <a:latin typeface="Arial" charset="0"/>
                  <a:cs typeface="Arial" charset="0"/>
                </a:defRPr>
              </a:lvl9pPr>
            </a:lstStyle>
            <a:p>
              <a:pPr marL="0" marR="0" lvl="0" indent="0" algn="ctr" defTabSz="914400" eaLnBrk="1" fontAlgn="base" latinLnBrk="0" hangingPunct="1">
                <a:lnSpc>
                  <a:spcPct val="100000"/>
                </a:lnSpc>
                <a:spcBef>
                  <a:spcPct val="50000"/>
                </a:spcBef>
                <a:spcAft>
                  <a:spcPct val="0"/>
                </a:spcAft>
                <a:buClrTx/>
                <a:buSzTx/>
                <a:buFontTx/>
                <a:buNone/>
                <a:tabLst/>
                <a:defRPr/>
              </a:pPr>
              <a:r>
                <a:rPr kumimoji="0" lang="en-US" altLang="en-US" sz="1200" b="0" i="0" u="none" strike="noStrike" kern="0" cap="none" spc="0" normalizeH="0" baseline="0" noProof="0" dirty="0" smtClean="0">
                  <a:ln>
                    <a:noFill/>
                  </a:ln>
                  <a:solidFill>
                    <a:srgbClr val="000000"/>
                  </a:solidFill>
                  <a:effectLst/>
                  <a:uLnTx/>
                  <a:uFillTx/>
                  <a:latin typeface="Arial" charset="0"/>
                  <a:cs typeface="Arial" charset="0"/>
                </a:rPr>
                <a:t>Visualization </a:t>
              </a:r>
              <a:br>
                <a:rPr kumimoji="0" lang="en-US" altLang="en-US" sz="1200" b="0" i="0" u="none" strike="noStrike" kern="0" cap="none" spc="0" normalizeH="0" baseline="0" noProof="0" dirty="0" smtClean="0">
                  <a:ln>
                    <a:noFill/>
                  </a:ln>
                  <a:solidFill>
                    <a:srgbClr val="000000"/>
                  </a:solidFill>
                  <a:effectLst/>
                  <a:uLnTx/>
                  <a:uFillTx/>
                  <a:latin typeface="Arial" charset="0"/>
                  <a:cs typeface="Arial" charset="0"/>
                </a:rPr>
              </a:br>
              <a:r>
                <a:rPr kumimoji="0" lang="en-US" altLang="en-US" sz="1200" b="0" i="0" u="none" strike="noStrike" kern="0" cap="none" spc="0" normalizeH="0" baseline="0" noProof="0" dirty="0" smtClean="0">
                  <a:ln>
                    <a:noFill/>
                  </a:ln>
                  <a:solidFill>
                    <a:srgbClr val="000000"/>
                  </a:solidFill>
                  <a:effectLst/>
                  <a:uLnTx/>
                  <a:uFillTx/>
                  <a:latin typeface="Arial" charset="0"/>
                  <a:cs typeface="Arial" charset="0"/>
                </a:rPr>
                <a:t>&amp; Discovery</a:t>
              </a:r>
            </a:p>
          </p:txBody>
        </p:sp>
        <p:sp>
          <p:nvSpPr>
            <p:cNvPr id="119" name="Rounded Rectangle 3"/>
            <p:cNvSpPr>
              <a:spLocks noChangeArrowheads="1"/>
            </p:cNvSpPr>
            <p:nvPr/>
          </p:nvSpPr>
          <p:spPr bwMode="auto">
            <a:xfrm>
              <a:off x="1147763" y="3416300"/>
              <a:ext cx="2555875" cy="2122488"/>
            </a:xfrm>
            <a:prstGeom prst="roundRect">
              <a:avLst>
                <a:gd name="adj" fmla="val 8282"/>
              </a:avLst>
            </a:prstGeom>
            <a:gradFill rotWithShape="1">
              <a:gsLst>
                <a:gs pos="0">
                  <a:srgbClr val="6B8BC3">
                    <a:alpha val="34000"/>
                  </a:srgbClr>
                </a:gs>
                <a:gs pos="67000">
                  <a:srgbClr val="003399">
                    <a:alpha val="34000"/>
                  </a:srgbClr>
                </a:gs>
                <a:gs pos="100000">
                  <a:srgbClr val="003399">
                    <a:alpha val="34000"/>
                  </a:srgbClr>
                </a:gs>
              </a:gsLst>
              <a:lin ang="5400000"/>
            </a:gradFill>
            <a:ln>
              <a:noFill/>
            </a:ln>
            <a:extLst>
              <a:ext uri="{91240B29-F687-4f45-9708-019B960494DF}">
                <a14:hiddenLine xmlns:a14="http://schemas.microsoft.com/office/drawing/2010/main" w="9525">
                  <a:solidFill>
                    <a:srgbClr val="000000"/>
                  </a:solidFill>
                  <a:round/>
                  <a:headEnd/>
                  <a:tailEnd/>
                </a14:hiddenLine>
              </a:ext>
            </a:extLst>
          </p:spPr>
          <p:txBody>
            <a:bodyPr wrap="none"/>
            <a:lstStyle>
              <a:lvl1pPr eaLnBrk="0" hangingPunct="0">
                <a:defRPr sz="1400">
                  <a:solidFill>
                    <a:schemeClr val="tx1"/>
                  </a:solidFill>
                  <a:latin typeface="Arial" charset="0"/>
                  <a:cs typeface="Arial" charset="0"/>
                </a:defRPr>
              </a:lvl1pPr>
              <a:lvl2pPr marL="742950" indent="-285750" eaLnBrk="0" hangingPunct="0">
                <a:defRPr sz="1400">
                  <a:solidFill>
                    <a:schemeClr val="tx1"/>
                  </a:solidFill>
                  <a:latin typeface="Arial" charset="0"/>
                  <a:cs typeface="Arial" charset="0"/>
                </a:defRPr>
              </a:lvl2pPr>
              <a:lvl3pPr marL="1143000" indent="-228600" eaLnBrk="0" hangingPunct="0">
                <a:defRPr sz="1400">
                  <a:solidFill>
                    <a:schemeClr val="tx1"/>
                  </a:solidFill>
                  <a:latin typeface="Arial" charset="0"/>
                  <a:cs typeface="Arial" charset="0"/>
                </a:defRPr>
              </a:lvl3pPr>
              <a:lvl4pPr marL="1600200" indent="-228600" eaLnBrk="0" hangingPunct="0">
                <a:defRPr sz="1400">
                  <a:solidFill>
                    <a:schemeClr val="tx1"/>
                  </a:solidFill>
                  <a:latin typeface="Arial" charset="0"/>
                  <a:cs typeface="Arial" charset="0"/>
                </a:defRPr>
              </a:lvl4pPr>
              <a:lvl5pPr marL="2057400" indent="-228600" eaLnBrk="0" hangingPunct="0">
                <a:defRPr sz="1400">
                  <a:solidFill>
                    <a:schemeClr val="tx1"/>
                  </a:solidFill>
                  <a:latin typeface="Arial" charset="0"/>
                  <a:cs typeface="Arial" charset="0"/>
                </a:defRPr>
              </a:lvl5pPr>
              <a:lvl6pPr marL="2514600" indent="-228600" eaLnBrk="0" fontAlgn="base" hangingPunct="0">
                <a:spcBef>
                  <a:spcPct val="0"/>
                </a:spcBef>
                <a:spcAft>
                  <a:spcPct val="0"/>
                </a:spcAft>
                <a:defRPr sz="1400">
                  <a:solidFill>
                    <a:schemeClr val="tx1"/>
                  </a:solidFill>
                  <a:latin typeface="Arial" charset="0"/>
                  <a:cs typeface="Arial" charset="0"/>
                </a:defRPr>
              </a:lvl6pPr>
              <a:lvl7pPr marL="2971800" indent="-228600" eaLnBrk="0" fontAlgn="base" hangingPunct="0">
                <a:spcBef>
                  <a:spcPct val="0"/>
                </a:spcBef>
                <a:spcAft>
                  <a:spcPct val="0"/>
                </a:spcAft>
                <a:defRPr sz="1400">
                  <a:solidFill>
                    <a:schemeClr val="tx1"/>
                  </a:solidFill>
                  <a:latin typeface="Arial" charset="0"/>
                  <a:cs typeface="Arial" charset="0"/>
                </a:defRPr>
              </a:lvl7pPr>
              <a:lvl8pPr marL="3429000" indent="-228600" eaLnBrk="0" fontAlgn="base" hangingPunct="0">
                <a:spcBef>
                  <a:spcPct val="0"/>
                </a:spcBef>
                <a:spcAft>
                  <a:spcPct val="0"/>
                </a:spcAft>
                <a:defRPr sz="1400">
                  <a:solidFill>
                    <a:schemeClr val="tx1"/>
                  </a:solidFill>
                  <a:latin typeface="Arial" charset="0"/>
                  <a:cs typeface="Arial" charset="0"/>
                </a:defRPr>
              </a:lvl8pPr>
              <a:lvl9pPr marL="3886200" indent="-228600" eaLnBrk="0" fontAlgn="base" hangingPunct="0">
                <a:spcBef>
                  <a:spcPct val="0"/>
                </a:spcBef>
                <a:spcAft>
                  <a:spcPct val="0"/>
                </a:spcAft>
                <a:defRPr sz="1400">
                  <a:solidFill>
                    <a:schemeClr val="tx1"/>
                  </a:solidFill>
                  <a:latin typeface="Arial" charset="0"/>
                  <a:cs typeface="Arial" charset="0"/>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altLang="en-US" sz="900" b="0" i="0" u="none" strike="noStrike" kern="0" cap="none" spc="0" normalizeH="0" baseline="0" noProof="0" smtClean="0">
                <a:ln>
                  <a:noFill/>
                </a:ln>
                <a:solidFill>
                  <a:srgbClr val="000000"/>
                </a:solidFill>
                <a:effectLst/>
                <a:uLnTx/>
                <a:uFillTx/>
                <a:latin typeface="Arial" charset="0"/>
                <a:cs typeface="Arial" charset="0"/>
              </a:endParaRPr>
            </a:p>
          </p:txBody>
        </p:sp>
        <p:pic>
          <p:nvPicPr>
            <p:cNvPr id="120" name="Rounded Rectangle 68"/>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41413" y="3419475"/>
              <a:ext cx="2560637"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1" name="Text Box 43"/>
            <p:cNvSpPr txBox="1">
              <a:spLocks noChangeArrowheads="1"/>
            </p:cNvSpPr>
            <p:nvPr/>
          </p:nvSpPr>
          <p:spPr bwMode="auto">
            <a:xfrm>
              <a:off x="1377950" y="3502025"/>
              <a:ext cx="2287588" cy="13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1400">
                  <a:solidFill>
                    <a:schemeClr val="tx1"/>
                  </a:solidFill>
                  <a:latin typeface="Arial" charset="0"/>
                  <a:cs typeface="Arial" charset="0"/>
                </a:defRPr>
              </a:lvl1pPr>
              <a:lvl2pPr marL="742950" indent="-285750" eaLnBrk="0" hangingPunct="0">
                <a:defRPr sz="1400">
                  <a:solidFill>
                    <a:schemeClr val="tx1"/>
                  </a:solidFill>
                  <a:latin typeface="Arial" charset="0"/>
                  <a:cs typeface="Arial" charset="0"/>
                </a:defRPr>
              </a:lvl2pPr>
              <a:lvl3pPr marL="1143000" indent="-228600" eaLnBrk="0" hangingPunct="0">
                <a:defRPr sz="1400">
                  <a:solidFill>
                    <a:schemeClr val="tx1"/>
                  </a:solidFill>
                  <a:latin typeface="Arial" charset="0"/>
                  <a:cs typeface="Arial" charset="0"/>
                </a:defRPr>
              </a:lvl3pPr>
              <a:lvl4pPr marL="1600200" indent="-228600" eaLnBrk="0" hangingPunct="0">
                <a:defRPr sz="1400">
                  <a:solidFill>
                    <a:schemeClr val="tx1"/>
                  </a:solidFill>
                  <a:latin typeface="Arial" charset="0"/>
                  <a:cs typeface="Arial" charset="0"/>
                </a:defRPr>
              </a:lvl4pPr>
              <a:lvl5pPr marL="2057400" indent="-228600" eaLnBrk="0" hangingPunct="0">
                <a:defRPr sz="1400">
                  <a:solidFill>
                    <a:schemeClr val="tx1"/>
                  </a:solidFill>
                  <a:latin typeface="Arial" charset="0"/>
                  <a:cs typeface="Arial" charset="0"/>
                </a:defRPr>
              </a:lvl5pPr>
              <a:lvl6pPr marL="2514600" indent="-228600" eaLnBrk="0" fontAlgn="base" hangingPunct="0">
                <a:spcBef>
                  <a:spcPct val="0"/>
                </a:spcBef>
                <a:spcAft>
                  <a:spcPct val="0"/>
                </a:spcAft>
                <a:defRPr sz="1400">
                  <a:solidFill>
                    <a:schemeClr val="tx1"/>
                  </a:solidFill>
                  <a:latin typeface="Arial" charset="0"/>
                  <a:cs typeface="Arial" charset="0"/>
                </a:defRPr>
              </a:lvl6pPr>
              <a:lvl7pPr marL="2971800" indent="-228600" eaLnBrk="0" fontAlgn="base" hangingPunct="0">
                <a:spcBef>
                  <a:spcPct val="0"/>
                </a:spcBef>
                <a:spcAft>
                  <a:spcPct val="0"/>
                </a:spcAft>
                <a:defRPr sz="1400">
                  <a:solidFill>
                    <a:schemeClr val="tx1"/>
                  </a:solidFill>
                  <a:latin typeface="Arial" charset="0"/>
                  <a:cs typeface="Arial" charset="0"/>
                </a:defRPr>
              </a:lvl7pPr>
              <a:lvl8pPr marL="3429000" indent="-228600" eaLnBrk="0" fontAlgn="base" hangingPunct="0">
                <a:spcBef>
                  <a:spcPct val="0"/>
                </a:spcBef>
                <a:spcAft>
                  <a:spcPct val="0"/>
                </a:spcAft>
                <a:defRPr sz="1400">
                  <a:solidFill>
                    <a:schemeClr val="tx1"/>
                  </a:solidFill>
                  <a:latin typeface="Arial" charset="0"/>
                  <a:cs typeface="Arial" charset="0"/>
                </a:defRPr>
              </a:lvl8pPr>
              <a:lvl9pPr marL="3886200" indent="-228600" eaLnBrk="0" fontAlgn="base" hangingPunct="0">
                <a:spcBef>
                  <a:spcPct val="0"/>
                </a:spcBef>
                <a:spcAft>
                  <a:spcPct val="0"/>
                </a:spcAft>
                <a:defRPr sz="1400">
                  <a:solidFill>
                    <a:schemeClr val="tx1"/>
                  </a:solidFill>
                  <a:latin typeface="Arial" charset="0"/>
                  <a:cs typeface="Arial" charset="0"/>
                </a:defRPr>
              </a:lvl9pPr>
            </a:lstStyle>
            <a:p>
              <a:pPr marL="0" marR="0" lvl="0" indent="0" algn="ctr" defTabSz="914400" eaLnBrk="1" fontAlgn="base" latinLnBrk="0" hangingPunct="1">
                <a:lnSpc>
                  <a:spcPct val="100000"/>
                </a:lnSpc>
                <a:spcBef>
                  <a:spcPct val="50000"/>
                </a:spcBef>
                <a:spcAft>
                  <a:spcPct val="0"/>
                </a:spcAft>
                <a:buClrTx/>
                <a:buSzTx/>
                <a:buFontTx/>
                <a:buNone/>
                <a:tabLst/>
                <a:defRPr/>
              </a:pPr>
              <a:r>
                <a:rPr kumimoji="0" lang="en-US" altLang="en-US" sz="900" b="0" i="0" u="none" strike="noStrike" kern="0" cap="none" spc="0" normalizeH="0" baseline="0" noProof="0" smtClean="0">
                  <a:ln>
                    <a:noFill/>
                  </a:ln>
                  <a:solidFill>
                    <a:srgbClr val="000000"/>
                  </a:solidFill>
                  <a:effectLst/>
                  <a:uLnTx/>
                  <a:uFillTx/>
                  <a:latin typeface="Arial" charset="0"/>
                  <a:cs typeface="Arial" charset="0"/>
                </a:rPr>
                <a:t>Accelerators</a:t>
              </a:r>
            </a:p>
          </p:txBody>
        </p:sp>
        <p:sp>
          <p:nvSpPr>
            <p:cNvPr id="122" name="Text Box 92"/>
            <p:cNvSpPr txBox="1">
              <a:spLocks noChangeArrowheads="1"/>
            </p:cNvSpPr>
            <p:nvPr/>
          </p:nvSpPr>
          <p:spPr bwMode="auto">
            <a:xfrm>
              <a:off x="1209675" y="3475038"/>
              <a:ext cx="2430463" cy="29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charset="0"/>
                  <a:cs typeface="Arial" charset="0"/>
                </a:defRPr>
              </a:lvl1pPr>
              <a:lvl2pPr marL="742950" indent="-285750" eaLnBrk="0" hangingPunct="0">
                <a:defRPr sz="1400">
                  <a:solidFill>
                    <a:schemeClr val="tx1"/>
                  </a:solidFill>
                  <a:latin typeface="Arial" charset="0"/>
                  <a:cs typeface="Arial" charset="0"/>
                </a:defRPr>
              </a:lvl2pPr>
              <a:lvl3pPr marL="1143000" indent="-228600" eaLnBrk="0" hangingPunct="0">
                <a:defRPr sz="1400">
                  <a:solidFill>
                    <a:schemeClr val="tx1"/>
                  </a:solidFill>
                  <a:latin typeface="Arial" charset="0"/>
                  <a:cs typeface="Arial" charset="0"/>
                </a:defRPr>
              </a:lvl3pPr>
              <a:lvl4pPr marL="1600200" indent="-228600" eaLnBrk="0" hangingPunct="0">
                <a:defRPr sz="1400">
                  <a:solidFill>
                    <a:schemeClr val="tx1"/>
                  </a:solidFill>
                  <a:latin typeface="Arial" charset="0"/>
                  <a:cs typeface="Arial" charset="0"/>
                </a:defRPr>
              </a:lvl4pPr>
              <a:lvl5pPr marL="2057400" indent="-228600" eaLnBrk="0" hangingPunct="0">
                <a:defRPr sz="1400">
                  <a:solidFill>
                    <a:schemeClr val="tx1"/>
                  </a:solidFill>
                  <a:latin typeface="Arial" charset="0"/>
                  <a:cs typeface="Arial" charset="0"/>
                </a:defRPr>
              </a:lvl5pPr>
              <a:lvl6pPr marL="2514600" indent="-228600" eaLnBrk="0" fontAlgn="base" hangingPunct="0">
                <a:spcBef>
                  <a:spcPct val="0"/>
                </a:spcBef>
                <a:spcAft>
                  <a:spcPct val="0"/>
                </a:spcAft>
                <a:defRPr sz="1400">
                  <a:solidFill>
                    <a:schemeClr val="tx1"/>
                  </a:solidFill>
                  <a:latin typeface="Arial" charset="0"/>
                  <a:cs typeface="Arial" charset="0"/>
                </a:defRPr>
              </a:lvl6pPr>
              <a:lvl7pPr marL="2971800" indent="-228600" eaLnBrk="0" fontAlgn="base" hangingPunct="0">
                <a:spcBef>
                  <a:spcPct val="0"/>
                </a:spcBef>
                <a:spcAft>
                  <a:spcPct val="0"/>
                </a:spcAft>
                <a:defRPr sz="1400">
                  <a:solidFill>
                    <a:schemeClr val="tx1"/>
                  </a:solidFill>
                  <a:latin typeface="Arial" charset="0"/>
                  <a:cs typeface="Arial" charset="0"/>
                </a:defRPr>
              </a:lvl7pPr>
              <a:lvl8pPr marL="3429000" indent="-228600" eaLnBrk="0" fontAlgn="base" hangingPunct="0">
                <a:spcBef>
                  <a:spcPct val="0"/>
                </a:spcBef>
                <a:spcAft>
                  <a:spcPct val="0"/>
                </a:spcAft>
                <a:defRPr sz="1400">
                  <a:solidFill>
                    <a:schemeClr val="tx1"/>
                  </a:solidFill>
                  <a:latin typeface="Arial" charset="0"/>
                  <a:cs typeface="Arial" charset="0"/>
                </a:defRPr>
              </a:lvl8pPr>
              <a:lvl9pPr marL="3886200" indent="-228600" eaLnBrk="0" fontAlgn="base" hangingPunct="0">
                <a:spcBef>
                  <a:spcPct val="0"/>
                </a:spcBef>
                <a:spcAft>
                  <a:spcPct val="0"/>
                </a:spcAft>
                <a:defRPr sz="1400">
                  <a:solidFill>
                    <a:schemeClr val="tx1"/>
                  </a:solidFill>
                  <a:latin typeface="Arial" charset="0"/>
                  <a:cs typeface="Arial" charset="0"/>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altLang="en-US" sz="1200" b="0" i="0" u="none" strike="noStrike" kern="0" cap="none" spc="0" normalizeH="0" baseline="0" noProof="0" smtClean="0">
                <a:ln>
                  <a:noFill/>
                </a:ln>
                <a:solidFill>
                  <a:srgbClr val="000000"/>
                </a:solidFill>
                <a:effectLst/>
                <a:uLnTx/>
                <a:uFillTx/>
                <a:latin typeface="Arial" charset="0"/>
                <a:cs typeface="Arial" charset="0"/>
              </a:endParaRPr>
            </a:p>
          </p:txBody>
        </p:sp>
        <p:pic>
          <p:nvPicPr>
            <p:cNvPr id="123" name="Rounded Rectangle 62"/>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36650" y="4827588"/>
              <a:ext cx="2559050" cy="35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4" name="Text Box 94"/>
            <p:cNvSpPr txBox="1">
              <a:spLocks noChangeArrowheads="1"/>
            </p:cNvSpPr>
            <p:nvPr/>
          </p:nvSpPr>
          <p:spPr bwMode="auto">
            <a:xfrm>
              <a:off x="1203325" y="4884738"/>
              <a:ext cx="2432050" cy="29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charset="0"/>
                  <a:cs typeface="Arial" charset="0"/>
                </a:defRPr>
              </a:lvl1pPr>
              <a:lvl2pPr marL="742950" indent="-285750" eaLnBrk="0" hangingPunct="0">
                <a:defRPr sz="1400">
                  <a:solidFill>
                    <a:schemeClr val="tx1"/>
                  </a:solidFill>
                  <a:latin typeface="Arial" charset="0"/>
                  <a:cs typeface="Arial" charset="0"/>
                </a:defRPr>
              </a:lvl2pPr>
              <a:lvl3pPr marL="1143000" indent="-228600" eaLnBrk="0" hangingPunct="0">
                <a:defRPr sz="1400">
                  <a:solidFill>
                    <a:schemeClr val="tx1"/>
                  </a:solidFill>
                  <a:latin typeface="Arial" charset="0"/>
                  <a:cs typeface="Arial" charset="0"/>
                </a:defRPr>
              </a:lvl3pPr>
              <a:lvl4pPr marL="1600200" indent="-228600" eaLnBrk="0" hangingPunct="0">
                <a:defRPr sz="1400">
                  <a:solidFill>
                    <a:schemeClr val="tx1"/>
                  </a:solidFill>
                  <a:latin typeface="Arial" charset="0"/>
                  <a:cs typeface="Arial" charset="0"/>
                </a:defRPr>
              </a:lvl4pPr>
              <a:lvl5pPr marL="2057400" indent="-228600" eaLnBrk="0" hangingPunct="0">
                <a:defRPr sz="1400">
                  <a:solidFill>
                    <a:schemeClr val="tx1"/>
                  </a:solidFill>
                  <a:latin typeface="Arial" charset="0"/>
                  <a:cs typeface="Arial" charset="0"/>
                </a:defRPr>
              </a:lvl5pPr>
              <a:lvl6pPr marL="2514600" indent="-228600" eaLnBrk="0" fontAlgn="base" hangingPunct="0">
                <a:spcBef>
                  <a:spcPct val="0"/>
                </a:spcBef>
                <a:spcAft>
                  <a:spcPct val="0"/>
                </a:spcAft>
                <a:defRPr sz="1400">
                  <a:solidFill>
                    <a:schemeClr val="tx1"/>
                  </a:solidFill>
                  <a:latin typeface="Arial" charset="0"/>
                  <a:cs typeface="Arial" charset="0"/>
                </a:defRPr>
              </a:lvl6pPr>
              <a:lvl7pPr marL="2971800" indent="-228600" eaLnBrk="0" fontAlgn="base" hangingPunct="0">
                <a:spcBef>
                  <a:spcPct val="0"/>
                </a:spcBef>
                <a:spcAft>
                  <a:spcPct val="0"/>
                </a:spcAft>
                <a:defRPr sz="1400">
                  <a:solidFill>
                    <a:schemeClr val="tx1"/>
                  </a:solidFill>
                  <a:latin typeface="Arial" charset="0"/>
                  <a:cs typeface="Arial" charset="0"/>
                </a:defRPr>
              </a:lvl7pPr>
              <a:lvl8pPr marL="3429000" indent="-228600" eaLnBrk="0" fontAlgn="base" hangingPunct="0">
                <a:spcBef>
                  <a:spcPct val="0"/>
                </a:spcBef>
                <a:spcAft>
                  <a:spcPct val="0"/>
                </a:spcAft>
                <a:defRPr sz="1400">
                  <a:solidFill>
                    <a:schemeClr val="tx1"/>
                  </a:solidFill>
                  <a:latin typeface="Arial" charset="0"/>
                  <a:cs typeface="Arial" charset="0"/>
                </a:defRPr>
              </a:lvl8pPr>
              <a:lvl9pPr marL="3886200" indent="-228600" eaLnBrk="0" fontAlgn="base" hangingPunct="0">
                <a:spcBef>
                  <a:spcPct val="0"/>
                </a:spcBef>
                <a:spcAft>
                  <a:spcPct val="0"/>
                </a:spcAft>
                <a:defRPr sz="1400">
                  <a:solidFill>
                    <a:schemeClr val="tx1"/>
                  </a:solidFill>
                  <a:latin typeface="Arial" charset="0"/>
                  <a:cs typeface="Arial" charset="0"/>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altLang="en-US" sz="900" b="0" i="0" u="none" strike="noStrike" kern="0" cap="none" spc="0" normalizeH="0" baseline="0" noProof="0" smtClean="0">
                <a:ln>
                  <a:noFill/>
                </a:ln>
                <a:solidFill>
                  <a:srgbClr val="000000"/>
                </a:solidFill>
                <a:effectLst/>
                <a:uLnTx/>
                <a:uFillTx/>
                <a:latin typeface="Arial" charset="0"/>
                <a:cs typeface="Arial" charset="0"/>
              </a:endParaRPr>
            </a:p>
          </p:txBody>
        </p:sp>
        <p:pic>
          <p:nvPicPr>
            <p:cNvPr id="125" name="Rounded Rectangle 63"/>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6650" y="3744913"/>
              <a:ext cx="890588" cy="1085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6" name="Text Box 96"/>
            <p:cNvSpPr txBox="1">
              <a:spLocks noChangeArrowheads="1"/>
            </p:cNvSpPr>
            <p:nvPr/>
          </p:nvSpPr>
          <p:spPr bwMode="auto">
            <a:xfrm>
              <a:off x="1206500" y="3806825"/>
              <a:ext cx="747713" cy="928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charset="0"/>
                  <a:cs typeface="Arial" charset="0"/>
                </a:defRPr>
              </a:lvl1pPr>
              <a:lvl2pPr marL="742950" indent="-285750" eaLnBrk="0" hangingPunct="0">
                <a:defRPr sz="1400">
                  <a:solidFill>
                    <a:schemeClr val="tx1"/>
                  </a:solidFill>
                  <a:latin typeface="Arial" charset="0"/>
                  <a:cs typeface="Arial" charset="0"/>
                </a:defRPr>
              </a:lvl2pPr>
              <a:lvl3pPr marL="1143000" indent="-228600" eaLnBrk="0" hangingPunct="0">
                <a:defRPr sz="1400">
                  <a:solidFill>
                    <a:schemeClr val="tx1"/>
                  </a:solidFill>
                  <a:latin typeface="Arial" charset="0"/>
                  <a:cs typeface="Arial" charset="0"/>
                </a:defRPr>
              </a:lvl3pPr>
              <a:lvl4pPr marL="1600200" indent="-228600" eaLnBrk="0" hangingPunct="0">
                <a:defRPr sz="1400">
                  <a:solidFill>
                    <a:schemeClr val="tx1"/>
                  </a:solidFill>
                  <a:latin typeface="Arial" charset="0"/>
                  <a:cs typeface="Arial" charset="0"/>
                </a:defRPr>
              </a:lvl4pPr>
              <a:lvl5pPr marL="2057400" indent="-228600" eaLnBrk="0" hangingPunct="0">
                <a:defRPr sz="1400">
                  <a:solidFill>
                    <a:schemeClr val="tx1"/>
                  </a:solidFill>
                  <a:latin typeface="Arial" charset="0"/>
                  <a:cs typeface="Arial" charset="0"/>
                </a:defRPr>
              </a:lvl5pPr>
              <a:lvl6pPr marL="2514600" indent="-228600" eaLnBrk="0" fontAlgn="base" hangingPunct="0">
                <a:spcBef>
                  <a:spcPct val="0"/>
                </a:spcBef>
                <a:spcAft>
                  <a:spcPct val="0"/>
                </a:spcAft>
                <a:defRPr sz="1400">
                  <a:solidFill>
                    <a:schemeClr val="tx1"/>
                  </a:solidFill>
                  <a:latin typeface="Arial" charset="0"/>
                  <a:cs typeface="Arial" charset="0"/>
                </a:defRPr>
              </a:lvl6pPr>
              <a:lvl7pPr marL="2971800" indent="-228600" eaLnBrk="0" fontAlgn="base" hangingPunct="0">
                <a:spcBef>
                  <a:spcPct val="0"/>
                </a:spcBef>
                <a:spcAft>
                  <a:spcPct val="0"/>
                </a:spcAft>
                <a:defRPr sz="1400">
                  <a:solidFill>
                    <a:schemeClr val="tx1"/>
                  </a:solidFill>
                  <a:latin typeface="Arial" charset="0"/>
                  <a:cs typeface="Arial" charset="0"/>
                </a:defRPr>
              </a:lvl7pPr>
              <a:lvl8pPr marL="3429000" indent="-228600" eaLnBrk="0" fontAlgn="base" hangingPunct="0">
                <a:spcBef>
                  <a:spcPct val="0"/>
                </a:spcBef>
                <a:spcAft>
                  <a:spcPct val="0"/>
                </a:spcAft>
                <a:defRPr sz="1400">
                  <a:solidFill>
                    <a:schemeClr val="tx1"/>
                  </a:solidFill>
                  <a:latin typeface="Arial" charset="0"/>
                  <a:cs typeface="Arial" charset="0"/>
                </a:defRPr>
              </a:lvl8pPr>
              <a:lvl9pPr marL="3886200" indent="-228600" eaLnBrk="0" fontAlgn="base" hangingPunct="0">
                <a:spcBef>
                  <a:spcPct val="0"/>
                </a:spcBef>
                <a:spcAft>
                  <a:spcPct val="0"/>
                </a:spcAft>
                <a:defRPr sz="1400">
                  <a:solidFill>
                    <a:schemeClr val="tx1"/>
                  </a:solidFill>
                  <a:latin typeface="Arial" charset="0"/>
                  <a:cs typeface="Arial" charset="0"/>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altLang="en-US" sz="900" b="0" i="0" u="none" strike="noStrike" kern="0" cap="none" spc="0" normalizeH="0" baseline="0" noProof="0" smtClean="0">
                <a:ln>
                  <a:noFill/>
                </a:ln>
                <a:solidFill>
                  <a:srgbClr val="000000"/>
                </a:solidFill>
                <a:effectLst/>
                <a:uLnTx/>
                <a:uFillTx/>
                <a:latin typeface="Arial" charset="0"/>
                <a:cs typeface="Arial" charset="0"/>
              </a:endParaRPr>
            </a:p>
          </p:txBody>
        </p:sp>
        <p:pic>
          <p:nvPicPr>
            <p:cNvPr id="127" name="Rounded Rectangle 69"/>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17813" y="3749675"/>
              <a:ext cx="890587" cy="1085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8" name="Text Box 98"/>
            <p:cNvSpPr txBox="1">
              <a:spLocks noChangeArrowheads="1"/>
            </p:cNvSpPr>
            <p:nvPr/>
          </p:nvSpPr>
          <p:spPr bwMode="auto">
            <a:xfrm>
              <a:off x="2889250" y="3813175"/>
              <a:ext cx="746125" cy="928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charset="0"/>
                  <a:cs typeface="Arial" charset="0"/>
                </a:defRPr>
              </a:lvl1pPr>
              <a:lvl2pPr marL="742950" indent="-285750" eaLnBrk="0" hangingPunct="0">
                <a:defRPr sz="1400">
                  <a:solidFill>
                    <a:schemeClr val="tx1"/>
                  </a:solidFill>
                  <a:latin typeface="Arial" charset="0"/>
                  <a:cs typeface="Arial" charset="0"/>
                </a:defRPr>
              </a:lvl2pPr>
              <a:lvl3pPr marL="1143000" indent="-228600" eaLnBrk="0" hangingPunct="0">
                <a:defRPr sz="1400">
                  <a:solidFill>
                    <a:schemeClr val="tx1"/>
                  </a:solidFill>
                  <a:latin typeface="Arial" charset="0"/>
                  <a:cs typeface="Arial" charset="0"/>
                </a:defRPr>
              </a:lvl3pPr>
              <a:lvl4pPr marL="1600200" indent="-228600" eaLnBrk="0" hangingPunct="0">
                <a:defRPr sz="1400">
                  <a:solidFill>
                    <a:schemeClr val="tx1"/>
                  </a:solidFill>
                  <a:latin typeface="Arial" charset="0"/>
                  <a:cs typeface="Arial" charset="0"/>
                </a:defRPr>
              </a:lvl4pPr>
              <a:lvl5pPr marL="2057400" indent="-228600" eaLnBrk="0" hangingPunct="0">
                <a:defRPr sz="1400">
                  <a:solidFill>
                    <a:schemeClr val="tx1"/>
                  </a:solidFill>
                  <a:latin typeface="Arial" charset="0"/>
                  <a:cs typeface="Arial" charset="0"/>
                </a:defRPr>
              </a:lvl5pPr>
              <a:lvl6pPr marL="2514600" indent="-228600" eaLnBrk="0" fontAlgn="base" hangingPunct="0">
                <a:spcBef>
                  <a:spcPct val="0"/>
                </a:spcBef>
                <a:spcAft>
                  <a:spcPct val="0"/>
                </a:spcAft>
                <a:defRPr sz="1400">
                  <a:solidFill>
                    <a:schemeClr val="tx1"/>
                  </a:solidFill>
                  <a:latin typeface="Arial" charset="0"/>
                  <a:cs typeface="Arial" charset="0"/>
                </a:defRPr>
              </a:lvl6pPr>
              <a:lvl7pPr marL="2971800" indent="-228600" eaLnBrk="0" fontAlgn="base" hangingPunct="0">
                <a:spcBef>
                  <a:spcPct val="0"/>
                </a:spcBef>
                <a:spcAft>
                  <a:spcPct val="0"/>
                </a:spcAft>
                <a:defRPr sz="1400">
                  <a:solidFill>
                    <a:schemeClr val="tx1"/>
                  </a:solidFill>
                  <a:latin typeface="Arial" charset="0"/>
                  <a:cs typeface="Arial" charset="0"/>
                </a:defRPr>
              </a:lvl7pPr>
              <a:lvl8pPr marL="3429000" indent="-228600" eaLnBrk="0" fontAlgn="base" hangingPunct="0">
                <a:spcBef>
                  <a:spcPct val="0"/>
                </a:spcBef>
                <a:spcAft>
                  <a:spcPct val="0"/>
                </a:spcAft>
                <a:defRPr sz="1400">
                  <a:solidFill>
                    <a:schemeClr val="tx1"/>
                  </a:solidFill>
                  <a:latin typeface="Arial" charset="0"/>
                  <a:cs typeface="Arial" charset="0"/>
                </a:defRPr>
              </a:lvl8pPr>
              <a:lvl9pPr marL="3886200" indent="-228600" eaLnBrk="0" fontAlgn="base" hangingPunct="0">
                <a:spcBef>
                  <a:spcPct val="0"/>
                </a:spcBef>
                <a:spcAft>
                  <a:spcPct val="0"/>
                </a:spcAft>
                <a:defRPr sz="1400">
                  <a:solidFill>
                    <a:schemeClr val="tx1"/>
                  </a:solidFill>
                  <a:latin typeface="Arial" charset="0"/>
                  <a:cs typeface="Arial" charset="0"/>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altLang="en-US" sz="900" b="0" i="0" u="none" strike="noStrike" kern="0" cap="none" spc="0" normalizeH="0" baseline="0" noProof="0" smtClean="0">
                <a:ln>
                  <a:noFill/>
                </a:ln>
                <a:solidFill>
                  <a:srgbClr val="000000"/>
                </a:solidFill>
                <a:effectLst/>
                <a:uLnTx/>
                <a:uFillTx/>
                <a:latin typeface="Arial" charset="0"/>
                <a:cs typeface="Arial" charset="0"/>
              </a:endParaRPr>
            </a:p>
          </p:txBody>
        </p:sp>
        <p:pic>
          <p:nvPicPr>
            <p:cNvPr id="129" name="Rounded Rectangle 70"/>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6438" y="3744913"/>
              <a:ext cx="892175" cy="1085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0" name="Text Box 100"/>
            <p:cNvSpPr txBox="1">
              <a:spLocks noChangeArrowheads="1"/>
            </p:cNvSpPr>
            <p:nvPr/>
          </p:nvSpPr>
          <p:spPr bwMode="auto">
            <a:xfrm>
              <a:off x="2047875" y="3806825"/>
              <a:ext cx="747713" cy="928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charset="0"/>
                  <a:cs typeface="Arial" charset="0"/>
                </a:defRPr>
              </a:lvl1pPr>
              <a:lvl2pPr marL="742950" indent="-285750" eaLnBrk="0" hangingPunct="0">
                <a:defRPr sz="1400">
                  <a:solidFill>
                    <a:schemeClr val="tx1"/>
                  </a:solidFill>
                  <a:latin typeface="Arial" charset="0"/>
                  <a:cs typeface="Arial" charset="0"/>
                </a:defRPr>
              </a:lvl2pPr>
              <a:lvl3pPr marL="1143000" indent="-228600" eaLnBrk="0" hangingPunct="0">
                <a:defRPr sz="1400">
                  <a:solidFill>
                    <a:schemeClr val="tx1"/>
                  </a:solidFill>
                  <a:latin typeface="Arial" charset="0"/>
                  <a:cs typeface="Arial" charset="0"/>
                </a:defRPr>
              </a:lvl3pPr>
              <a:lvl4pPr marL="1600200" indent="-228600" eaLnBrk="0" hangingPunct="0">
                <a:defRPr sz="1400">
                  <a:solidFill>
                    <a:schemeClr val="tx1"/>
                  </a:solidFill>
                  <a:latin typeface="Arial" charset="0"/>
                  <a:cs typeface="Arial" charset="0"/>
                </a:defRPr>
              </a:lvl4pPr>
              <a:lvl5pPr marL="2057400" indent="-228600" eaLnBrk="0" hangingPunct="0">
                <a:defRPr sz="1400">
                  <a:solidFill>
                    <a:schemeClr val="tx1"/>
                  </a:solidFill>
                  <a:latin typeface="Arial" charset="0"/>
                  <a:cs typeface="Arial" charset="0"/>
                </a:defRPr>
              </a:lvl5pPr>
              <a:lvl6pPr marL="2514600" indent="-228600" eaLnBrk="0" fontAlgn="base" hangingPunct="0">
                <a:spcBef>
                  <a:spcPct val="0"/>
                </a:spcBef>
                <a:spcAft>
                  <a:spcPct val="0"/>
                </a:spcAft>
                <a:defRPr sz="1400">
                  <a:solidFill>
                    <a:schemeClr val="tx1"/>
                  </a:solidFill>
                  <a:latin typeface="Arial" charset="0"/>
                  <a:cs typeface="Arial" charset="0"/>
                </a:defRPr>
              </a:lvl6pPr>
              <a:lvl7pPr marL="2971800" indent="-228600" eaLnBrk="0" fontAlgn="base" hangingPunct="0">
                <a:spcBef>
                  <a:spcPct val="0"/>
                </a:spcBef>
                <a:spcAft>
                  <a:spcPct val="0"/>
                </a:spcAft>
                <a:defRPr sz="1400">
                  <a:solidFill>
                    <a:schemeClr val="tx1"/>
                  </a:solidFill>
                  <a:latin typeface="Arial" charset="0"/>
                  <a:cs typeface="Arial" charset="0"/>
                </a:defRPr>
              </a:lvl7pPr>
              <a:lvl8pPr marL="3429000" indent="-228600" eaLnBrk="0" fontAlgn="base" hangingPunct="0">
                <a:spcBef>
                  <a:spcPct val="0"/>
                </a:spcBef>
                <a:spcAft>
                  <a:spcPct val="0"/>
                </a:spcAft>
                <a:defRPr sz="1400">
                  <a:solidFill>
                    <a:schemeClr val="tx1"/>
                  </a:solidFill>
                  <a:latin typeface="Arial" charset="0"/>
                  <a:cs typeface="Arial" charset="0"/>
                </a:defRPr>
              </a:lvl8pPr>
              <a:lvl9pPr marL="3886200" indent="-228600" eaLnBrk="0" fontAlgn="base" hangingPunct="0">
                <a:spcBef>
                  <a:spcPct val="0"/>
                </a:spcBef>
                <a:spcAft>
                  <a:spcPct val="0"/>
                </a:spcAft>
                <a:defRPr sz="1400">
                  <a:solidFill>
                    <a:schemeClr val="tx1"/>
                  </a:solidFill>
                  <a:latin typeface="Arial" charset="0"/>
                  <a:cs typeface="Arial" charset="0"/>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altLang="en-US" sz="900" b="0" i="0" u="none" strike="noStrike" kern="0" cap="none" spc="0" normalizeH="0" baseline="0" noProof="0" smtClean="0">
                <a:ln>
                  <a:noFill/>
                </a:ln>
                <a:solidFill>
                  <a:srgbClr val="000000"/>
                </a:solidFill>
                <a:effectLst/>
                <a:uLnTx/>
                <a:uFillTx/>
                <a:latin typeface="Arial" charset="0"/>
                <a:cs typeface="Arial" charset="0"/>
              </a:endParaRPr>
            </a:p>
          </p:txBody>
        </p:sp>
        <p:sp>
          <p:nvSpPr>
            <p:cNvPr id="131" name="Text Box 43"/>
            <p:cNvSpPr txBox="1">
              <a:spLocks noChangeArrowheads="1"/>
            </p:cNvSpPr>
            <p:nvPr/>
          </p:nvSpPr>
          <p:spPr bwMode="auto">
            <a:xfrm>
              <a:off x="1377950" y="4910138"/>
              <a:ext cx="2117725" cy="12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1400">
                  <a:solidFill>
                    <a:schemeClr val="tx1"/>
                  </a:solidFill>
                  <a:latin typeface="Arial" charset="0"/>
                  <a:cs typeface="Arial" charset="0"/>
                </a:defRPr>
              </a:lvl1pPr>
              <a:lvl2pPr marL="742950" indent="-285750" eaLnBrk="0" hangingPunct="0">
                <a:defRPr sz="1400">
                  <a:solidFill>
                    <a:schemeClr val="tx1"/>
                  </a:solidFill>
                  <a:latin typeface="Arial" charset="0"/>
                  <a:cs typeface="Arial" charset="0"/>
                </a:defRPr>
              </a:lvl2pPr>
              <a:lvl3pPr marL="1143000" indent="-228600" eaLnBrk="0" hangingPunct="0">
                <a:defRPr sz="1400">
                  <a:solidFill>
                    <a:schemeClr val="tx1"/>
                  </a:solidFill>
                  <a:latin typeface="Arial" charset="0"/>
                  <a:cs typeface="Arial" charset="0"/>
                </a:defRPr>
              </a:lvl3pPr>
              <a:lvl4pPr marL="1600200" indent="-228600" eaLnBrk="0" hangingPunct="0">
                <a:defRPr sz="1400">
                  <a:solidFill>
                    <a:schemeClr val="tx1"/>
                  </a:solidFill>
                  <a:latin typeface="Arial" charset="0"/>
                  <a:cs typeface="Arial" charset="0"/>
                </a:defRPr>
              </a:lvl4pPr>
              <a:lvl5pPr marL="2057400" indent="-228600" eaLnBrk="0" hangingPunct="0">
                <a:defRPr sz="1400">
                  <a:solidFill>
                    <a:schemeClr val="tx1"/>
                  </a:solidFill>
                  <a:latin typeface="Arial" charset="0"/>
                  <a:cs typeface="Arial" charset="0"/>
                </a:defRPr>
              </a:lvl5pPr>
              <a:lvl6pPr marL="2514600" indent="-228600" eaLnBrk="0" fontAlgn="base" hangingPunct="0">
                <a:spcBef>
                  <a:spcPct val="0"/>
                </a:spcBef>
                <a:spcAft>
                  <a:spcPct val="0"/>
                </a:spcAft>
                <a:defRPr sz="1400">
                  <a:solidFill>
                    <a:schemeClr val="tx1"/>
                  </a:solidFill>
                  <a:latin typeface="Arial" charset="0"/>
                  <a:cs typeface="Arial" charset="0"/>
                </a:defRPr>
              </a:lvl6pPr>
              <a:lvl7pPr marL="2971800" indent="-228600" eaLnBrk="0" fontAlgn="base" hangingPunct="0">
                <a:spcBef>
                  <a:spcPct val="0"/>
                </a:spcBef>
                <a:spcAft>
                  <a:spcPct val="0"/>
                </a:spcAft>
                <a:defRPr sz="1400">
                  <a:solidFill>
                    <a:schemeClr val="tx1"/>
                  </a:solidFill>
                  <a:latin typeface="Arial" charset="0"/>
                  <a:cs typeface="Arial" charset="0"/>
                </a:defRPr>
              </a:lvl7pPr>
              <a:lvl8pPr marL="3429000" indent="-228600" eaLnBrk="0" fontAlgn="base" hangingPunct="0">
                <a:spcBef>
                  <a:spcPct val="0"/>
                </a:spcBef>
                <a:spcAft>
                  <a:spcPct val="0"/>
                </a:spcAft>
                <a:defRPr sz="1400">
                  <a:solidFill>
                    <a:schemeClr val="tx1"/>
                  </a:solidFill>
                  <a:latin typeface="Arial" charset="0"/>
                  <a:cs typeface="Arial" charset="0"/>
                </a:defRPr>
              </a:lvl8pPr>
              <a:lvl9pPr marL="3886200" indent="-228600" eaLnBrk="0" fontAlgn="base" hangingPunct="0">
                <a:spcBef>
                  <a:spcPct val="0"/>
                </a:spcBef>
                <a:spcAft>
                  <a:spcPct val="0"/>
                </a:spcAft>
                <a:defRPr sz="1400">
                  <a:solidFill>
                    <a:schemeClr val="tx1"/>
                  </a:solidFill>
                  <a:latin typeface="Arial" charset="0"/>
                  <a:cs typeface="Arial" charset="0"/>
                </a:defRPr>
              </a:lvl9pPr>
            </a:lstStyle>
            <a:p>
              <a:pPr marL="0" marR="0" lvl="0" indent="0" algn="ctr" defTabSz="914400" eaLnBrk="1" fontAlgn="base" latinLnBrk="0" hangingPunct="1">
                <a:lnSpc>
                  <a:spcPct val="100000"/>
                </a:lnSpc>
                <a:spcBef>
                  <a:spcPct val="50000"/>
                </a:spcBef>
                <a:spcAft>
                  <a:spcPct val="0"/>
                </a:spcAft>
                <a:buClrTx/>
                <a:buSzTx/>
                <a:buFontTx/>
                <a:buNone/>
                <a:tabLst/>
                <a:defRPr/>
              </a:pPr>
              <a:r>
                <a:rPr kumimoji="0" lang="en-US" altLang="en-US" sz="1200" b="0" i="0" u="none" strike="noStrike" kern="0" cap="none" spc="0" normalizeH="0" baseline="0" noProof="0" smtClean="0">
                  <a:ln>
                    <a:noFill/>
                  </a:ln>
                  <a:solidFill>
                    <a:srgbClr val="000000"/>
                  </a:solidFill>
                  <a:effectLst/>
                  <a:uLnTx/>
                  <a:uFillTx/>
                  <a:latin typeface="Arial" charset="0"/>
                  <a:cs typeface="Arial" charset="0"/>
                </a:rPr>
                <a:t>Information Integration &amp; Governance</a:t>
              </a:r>
            </a:p>
          </p:txBody>
        </p:sp>
        <p:sp>
          <p:nvSpPr>
            <p:cNvPr id="132" name="Text Box 44"/>
            <p:cNvSpPr txBox="1">
              <a:spLocks noChangeArrowheads="1"/>
            </p:cNvSpPr>
            <p:nvPr/>
          </p:nvSpPr>
          <p:spPr bwMode="auto">
            <a:xfrm>
              <a:off x="2859088" y="3814763"/>
              <a:ext cx="806450" cy="12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1400">
                  <a:solidFill>
                    <a:schemeClr val="tx1"/>
                  </a:solidFill>
                  <a:latin typeface="Arial" charset="0"/>
                  <a:cs typeface="Arial" charset="0"/>
                </a:defRPr>
              </a:lvl1pPr>
              <a:lvl2pPr marL="742950" indent="-285750" eaLnBrk="0" hangingPunct="0">
                <a:defRPr sz="1400">
                  <a:solidFill>
                    <a:schemeClr val="tx1"/>
                  </a:solidFill>
                  <a:latin typeface="Arial" charset="0"/>
                  <a:cs typeface="Arial" charset="0"/>
                </a:defRPr>
              </a:lvl2pPr>
              <a:lvl3pPr marL="1143000" indent="-228600" eaLnBrk="0" hangingPunct="0">
                <a:defRPr sz="1400">
                  <a:solidFill>
                    <a:schemeClr val="tx1"/>
                  </a:solidFill>
                  <a:latin typeface="Arial" charset="0"/>
                  <a:cs typeface="Arial" charset="0"/>
                </a:defRPr>
              </a:lvl3pPr>
              <a:lvl4pPr marL="1600200" indent="-228600" eaLnBrk="0" hangingPunct="0">
                <a:defRPr sz="1400">
                  <a:solidFill>
                    <a:schemeClr val="tx1"/>
                  </a:solidFill>
                  <a:latin typeface="Arial" charset="0"/>
                  <a:cs typeface="Arial" charset="0"/>
                </a:defRPr>
              </a:lvl4pPr>
              <a:lvl5pPr marL="2057400" indent="-228600" eaLnBrk="0" hangingPunct="0">
                <a:defRPr sz="1400">
                  <a:solidFill>
                    <a:schemeClr val="tx1"/>
                  </a:solidFill>
                  <a:latin typeface="Arial" charset="0"/>
                  <a:cs typeface="Arial" charset="0"/>
                </a:defRPr>
              </a:lvl5pPr>
              <a:lvl6pPr marL="2514600" indent="-228600" eaLnBrk="0" fontAlgn="base" hangingPunct="0">
                <a:spcBef>
                  <a:spcPct val="0"/>
                </a:spcBef>
                <a:spcAft>
                  <a:spcPct val="0"/>
                </a:spcAft>
                <a:defRPr sz="1400">
                  <a:solidFill>
                    <a:schemeClr val="tx1"/>
                  </a:solidFill>
                  <a:latin typeface="Arial" charset="0"/>
                  <a:cs typeface="Arial" charset="0"/>
                </a:defRPr>
              </a:lvl6pPr>
              <a:lvl7pPr marL="2971800" indent="-228600" eaLnBrk="0" fontAlgn="base" hangingPunct="0">
                <a:spcBef>
                  <a:spcPct val="0"/>
                </a:spcBef>
                <a:spcAft>
                  <a:spcPct val="0"/>
                </a:spcAft>
                <a:defRPr sz="1400">
                  <a:solidFill>
                    <a:schemeClr val="tx1"/>
                  </a:solidFill>
                  <a:latin typeface="Arial" charset="0"/>
                  <a:cs typeface="Arial" charset="0"/>
                </a:defRPr>
              </a:lvl7pPr>
              <a:lvl8pPr marL="3429000" indent="-228600" eaLnBrk="0" fontAlgn="base" hangingPunct="0">
                <a:spcBef>
                  <a:spcPct val="0"/>
                </a:spcBef>
                <a:spcAft>
                  <a:spcPct val="0"/>
                </a:spcAft>
                <a:defRPr sz="1400">
                  <a:solidFill>
                    <a:schemeClr val="tx1"/>
                  </a:solidFill>
                  <a:latin typeface="Arial" charset="0"/>
                  <a:cs typeface="Arial" charset="0"/>
                </a:defRPr>
              </a:lvl8pPr>
              <a:lvl9pPr marL="3886200" indent="-228600" eaLnBrk="0" fontAlgn="base" hangingPunct="0">
                <a:spcBef>
                  <a:spcPct val="0"/>
                </a:spcBef>
                <a:spcAft>
                  <a:spcPct val="0"/>
                </a:spcAft>
                <a:defRPr sz="1400">
                  <a:solidFill>
                    <a:schemeClr val="tx1"/>
                  </a:solidFill>
                  <a:latin typeface="Arial" charset="0"/>
                  <a:cs typeface="Arial" charset="0"/>
                </a:defRPr>
              </a:lvl9pPr>
            </a:lstStyle>
            <a:p>
              <a:pPr marL="0" marR="0" lvl="0" indent="0" algn="ctr" defTabSz="914400" eaLnBrk="1" fontAlgn="base" latinLnBrk="0" hangingPunct="1">
                <a:lnSpc>
                  <a:spcPct val="100000"/>
                </a:lnSpc>
                <a:spcBef>
                  <a:spcPct val="50000"/>
                </a:spcBef>
                <a:spcAft>
                  <a:spcPct val="0"/>
                </a:spcAft>
                <a:buClrTx/>
                <a:buSzTx/>
                <a:buFontTx/>
                <a:buNone/>
                <a:tabLst/>
                <a:defRPr/>
              </a:pPr>
              <a:r>
                <a:rPr kumimoji="0" lang="en-US" altLang="en-US" sz="1200" b="0" i="0" u="none" strike="noStrike" kern="0" cap="none" spc="0" normalizeH="0" baseline="0" noProof="0" smtClean="0">
                  <a:ln>
                    <a:noFill/>
                  </a:ln>
                  <a:solidFill>
                    <a:srgbClr val="000000"/>
                  </a:solidFill>
                  <a:effectLst/>
                  <a:uLnTx/>
                  <a:uFillTx/>
                  <a:latin typeface="Arial" charset="0"/>
                  <a:cs typeface="Arial" charset="0"/>
                </a:rPr>
                <a:t>Data Warehouse</a:t>
              </a:r>
            </a:p>
          </p:txBody>
        </p:sp>
        <p:sp>
          <p:nvSpPr>
            <p:cNvPr id="133" name="Text Box 45"/>
            <p:cNvSpPr txBox="1">
              <a:spLocks noChangeArrowheads="1"/>
            </p:cNvSpPr>
            <p:nvPr/>
          </p:nvSpPr>
          <p:spPr bwMode="auto">
            <a:xfrm>
              <a:off x="1173163" y="3814763"/>
              <a:ext cx="817562" cy="2480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1400">
                  <a:solidFill>
                    <a:schemeClr val="tx1"/>
                  </a:solidFill>
                  <a:latin typeface="Arial" charset="0"/>
                  <a:cs typeface="Arial" charset="0"/>
                </a:defRPr>
              </a:lvl1pPr>
              <a:lvl2pPr marL="742950" indent="-285750" eaLnBrk="0" hangingPunct="0">
                <a:defRPr sz="1400">
                  <a:solidFill>
                    <a:schemeClr val="tx1"/>
                  </a:solidFill>
                  <a:latin typeface="Arial" charset="0"/>
                  <a:cs typeface="Arial" charset="0"/>
                </a:defRPr>
              </a:lvl2pPr>
              <a:lvl3pPr marL="1143000" indent="-228600" eaLnBrk="0" hangingPunct="0">
                <a:defRPr sz="1400">
                  <a:solidFill>
                    <a:schemeClr val="tx1"/>
                  </a:solidFill>
                  <a:latin typeface="Arial" charset="0"/>
                  <a:cs typeface="Arial" charset="0"/>
                </a:defRPr>
              </a:lvl3pPr>
              <a:lvl4pPr marL="1600200" indent="-228600" eaLnBrk="0" hangingPunct="0">
                <a:defRPr sz="1400">
                  <a:solidFill>
                    <a:schemeClr val="tx1"/>
                  </a:solidFill>
                  <a:latin typeface="Arial" charset="0"/>
                  <a:cs typeface="Arial" charset="0"/>
                </a:defRPr>
              </a:lvl4pPr>
              <a:lvl5pPr marL="2057400" indent="-228600" eaLnBrk="0" hangingPunct="0">
                <a:defRPr sz="1400">
                  <a:solidFill>
                    <a:schemeClr val="tx1"/>
                  </a:solidFill>
                  <a:latin typeface="Arial" charset="0"/>
                  <a:cs typeface="Arial" charset="0"/>
                </a:defRPr>
              </a:lvl5pPr>
              <a:lvl6pPr marL="2514600" indent="-228600" eaLnBrk="0" fontAlgn="base" hangingPunct="0">
                <a:spcBef>
                  <a:spcPct val="0"/>
                </a:spcBef>
                <a:spcAft>
                  <a:spcPct val="0"/>
                </a:spcAft>
                <a:defRPr sz="1400">
                  <a:solidFill>
                    <a:schemeClr val="tx1"/>
                  </a:solidFill>
                  <a:latin typeface="Arial" charset="0"/>
                  <a:cs typeface="Arial" charset="0"/>
                </a:defRPr>
              </a:lvl6pPr>
              <a:lvl7pPr marL="2971800" indent="-228600" eaLnBrk="0" fontAlgn="base" hangingPunct="0">
                <a:spcBef>
                  <a:spcPct val="0"/>
                </a:spcBef>
                <a:spcAft>
                  <a:spcPct val="0"/>
                </a:spcAft>
                <a:defRPr sz="1400">
                  <a:solidFill>
                    <a:schemeClr val="tx1"/>
                  </a:solidFill>
                  <a:latin typeface="Arial" charset="0"/>
                  <a:cs typeface="Arial" charset="0"/>
                </a:defRPr>
              </a:lvl7pPr>
              <a:lvl8pPr marL="3429000" indent="-228600" eaLnBrk="0" fontAlgn="base" hangingPunct="0">
                <a:spcBef>
                  <a:spcPct val="0"/>
                </a:spcBef>
                <a:spcAft>
                  <a:spcPct val="0"/>
                </a:spcAft>
                <a:defRPr sz="1400">
                  <a:solidFill>
                    <a:schemeClr val="tx1"/>
                  </a:solidFill>
                  <a:latin typeface="Arial" charset="0"/>
                  <a:cs typeface="Arial" charset="0"/>
                </a:defRPr>
              </a:lvl8pPr>
              <a:lvl9pPr marL="3886200" indent="-228600" eaLnBrk="0" fontAlgn="base" hangingPunct="0">
                <a:spcBef>
                  <a:spcPct val="0"/>
                </a:spcBef>
                <a:spcAft>
                  <a:spcPct val="0"/>
                </a:spcAft>
                <a:defRPr sz="1400">
                  <a:solidFill>
                    <a:schemeClr val="tx1"/>
                  </a:solidFill>
                  <a:latin typeface="Arial" charset="0"/>
                  <a:cs typeface="Arial" charset="0"/>
                </a:defRPr>
              </a:lvl9pPr>
            </a:lstStyle>
            <a:p>
              <a:pPr marL="0" marR="0" lvl="0" indent="0" algn="ctr" defTabSz="914400" eaLnBrk="1" fontAlgn="base" latinLnBrk="0" hangingPunct="1">
                <a:lnSpc>
                  <a:spcPct val="100000"/>
                </a:lnSpc>
                <a:spcBef>
                  <a:spcPct val="50000"/>
                </a:spcBef>
                <a:spcAft>
                  <a:spcPct val="0"/>
                </a:spcAft>
                <a:buClrTx/>
                <a:buSzTx/>
                <a:buFontTx/>
                <a:buNone/>
                <a:tabLst/>
                <a:defRPr/>
              </a:pPr>
              <a:r>
                <a:rPr kumimoji="0" lang="en-US" altLang="en-US" sz="1200" b="0" i="0" u="none" strike="noStrike" kern="0" cap="none" spc="0" normalizeH="0" baseline="0" noProof="0" dirty="0" smtClean="0">
                  <a:ln>
                    <a:noFill/>
                  </a:ln>
                  <a:solidFill>
                    <a:srgbClr val="000000"/>
                  </a:solidFill>
                  <a:effectLst/>
                  <a:uLnTx/>
                  <a:uFillTx/>
                  <a:latin typeface="Arial" charset="0"/>
                  <a:cs typeface="Arial" charset="0"/>
                </a:rPr>
                <a:t>Hadoop</a:t>
              </a:r>
              <a:br>
                <a:rPr kumimoji="0" lang="en-US" altLang="en-US" sz="1200" b="0" i="0" u="none" strike="noStrike" kern="0" cap="none" spc="0" normalizeH="0" baseline="0" noProof="0" dirty="0" smtClean="0">
                  <a:ln>
                    <a:noFill/>
                  </a:ln>
                  <a:solidFill>
                    <a:srgbClr val="000000"/>
                  </a:solidFill>
                  <a:effectLst/>
                  <a:uLnTx/>
                  <a:uFillTx/>
                  <a:latin typeface="Arial" charset="0"/>
                  <a:cs typeface="Arial" charset="0"/>
                </a:rPr>
              </a:br>
              <a:r>
                <a:rPr kumimoji="0" lang="en-US" altLang="en-US" sz="1200" b="0" i="0" u="none" strike="noStrike" kern="0" cap="none" spc="0" normalizeH="0" baseline="0" noProof="0" dirty="0" smtClean="0">
                  <a:ln>
                    <a:noFill/>
                  </a:ln>
                  <a:solidFill>
                    <a:srgbClr val="000000"/>
                  </a:solidFill>
                  <a:effectLst/>
                  <a:uLnTx/>
                  <a:uFillTx/>
                  <a:latin typeface="Arial" charset="0"/>
                  <a:cs typeface="Arial" charset="0"/>
                </a:rPr>
                <a:t>System</a:t>
              </a:r>
            </a:p>
          </p:txBody>
        </p:sp>
        <p:sp>
          <p:nvSpPr>
            <p:cNvPr id="134" name="Text Box 46"/>
            <p:cNvSpPr txBox="1">
              <a:spLocks noChangeArrowheads="1"/>
            </p:cNvSpPr>
            <p:nvPr/>
          </p:nvSpPr>
          <p:spPr bwMode="auto">
            <a:xfrm>
              <a:off x="2019300" y="3814763"/>
              <a:ext cx="811213" cy="12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1400">
                  <a:solidFill>
                    <a:schemeClr val="tx1"/>
                  </a:solidFill>
                  <a:latin typeface="Arial" charset="0"/>
                  <a:cs typeface="Arial" charset="0"/>
                </a:defRPr>
              </a:lvl1pPr>
              <a:lvl2pPr marL="742950" indent="-285750" eaLnBrk="0" hangingPunct="0">
                <a:defRPr sz="1400">
                  <a:solidFill>
                    <a:schemeClr val="tx1"/>
                  </a:solidFill>
                  <a:latin typeface="Arial" charset="0"/>
                  <a:cs typeface="Arial" charset="0"/>
                </a:defRPr>
              </a:lvl2pPr>
              <a:lvl3pPr marL="1143000" indent="-228600" eaLnBrk="0" hangingPunct="0">
                <a:defRPr sz="1400">
                  <a:solidFill>
                    <a:schemeClr val="tx1"/>
                  </a:solidFill>
                  <a:latin typeface="Arial" charset="0"/>
                  <a:cs typeface="Arial" charset="0"/>
                </a:defRPr>
              </a:lvl3pPr>
              <a:lvl4pPr marL="1600200" indent="-228600" eaLnBrk="0" hangingPunct="0">
                <a:defRPr sz="1400">
                  <a:solidFill>
                    <a:schemeClr val="tx1"/>
                  </a:solidFill>
                  <a:latin typeface="Arial" charset="0"/>
                  <a:cs typeface="Arial" charset="0"/>
                </a:defRPr>
              </a:lvl4pPr>
              <a:lvl5pPr marL="2057400" indent="-228600" eaLnBrk="0" hangingPunct="0">
                <a:defRPr sz="1400">
                  <a:solidFill>
                    <a:schemeClr val="tx1"/>
                  </a:solidFill>
                  <a:latin typeface="Arial" charset="0"/>
                  <a:cs typeface="Arial" charset="0"/>
                </a:defRPr>
              </a:lvl5pPr>
              <a:lvl6pPr marL="2514600" indent="-228600" eaLnBrk="0" fontAlgn="base" hangingPunct="0">
                <a:spcBef>
                  <a:spcPct val="0"/>
                </a:spcBef>
                <a:spcAft>
                  <a:spcPct val="0"/>
                </a:spcAft>
                <a:defRPr sz="1400">
                  <a:solidFill>
                    <a:schemeClr val="tx1"/>
                  </a:solidFill>
                  <a:latin typeface="Arial" charset="0"/>
                  <a:cs typeface="Arial" charset="0"/>
                </a:defRPr>
              </a:lvl6pPr>
              <a:lvl7pPr marL="2971800" indent="-228600" eaLnBrk="0" fontAlgn="base" hangingPunct="0">
                <a:spcBef>
                  <a:spcPct val="0"/>
                </a:spcBef>
                <a:spcAft>
                  <a:spcPct val="0"/>
                </a:spcAft>
                <a:defRPr sz="1400">
                  <a:solidFill>
                    <a:schemeClr val="tx1"/>
                  </a:solidFill>
                  <a:latin typeface="Arial" charset="0"/>
                  <a:cs typeface="Arial" charset="0"/>
                </a:defRPr>
              </a:lvl7pPr>
              <a:lvl8pPr marL="3429000" indent="-228600" eaLnBrk="0" fontAlgn="base" hangingPunct="0">
                <a:spcBef>
                  <a:spcPct val="0"/>
                </a:spcBef>
                <a:spcAft>
                  <a:spcPct val="0"/>
                </a:spcAft>
                <a:defRPr sz="1400">
                  <a:solidFill>
                    <a:schemeClr val="tx1"/>
                  </a:solidFill>
                  <a:latin typeface="Arial" charset="0"/>
                  <a:cs typeface="Arial" charset="0"/>
                </a:defRPr>
              </a:lvl8pPr>
              <a:lvl9pPr marL="3886200" indent="-228600" eaLnBrk="0" fontAlgn="base" hangingPunct="0">
                <a:spcBef>
                  <a:spcPct val="0"/>
                </a:spcBef>
                <a:spcAft>
                  <a:spcPct val="0"/>
                </a:spcAft>
                <a:defRPr sz="1400">
                  <a:solidFill>
                    <a:schemeClr val="tx1"/>
                  </a:solidFill>
                  <a:latin typeface="Arial" charset="0"/>
                  <a:cs typeface="Arial" charset="0"/>
                </a:defRPr>
              </a:lvl9pPr>
            </a:lstStyle>
            <a:p>
              <a:pPr marL="0" marR="0" lvl="0" indent="0" algn="ctr" defTabSz="914400" eaLnBrk="1" fontAlgn="base" latinLnBrk="0" hangingPunct="1">
                <a:lnSpc>
                  <a:spcPct val="100000"/>
                </a:lnSpc>
                <a:spcBef>
                  <a:spcPct val="50000"/>
                </a:spcBef>
                <a:spcAft>
                  <a:spcPct val="0"/>
                </a:spcAft>
                <a:buClrTx/>
                <a:buSzTx/>
                <a:buFontTx/>
                <a:buNone/>
                <a:tabLst/>
                <a:defRPr/>
              </a:pPr>
              <a:r>
                <a:rPr kumimoji="0" lang="en-US" altLang="en-US" sz="1200" b="0" i="0" u="none" strike="noStrike" kern="0" cap="none" spc="0" normalizeH="0" baseline="0" noProof="0" dirty="0" smtClean="0">
                  <a:ln>
                    <a:noFill/>
                  </a:ln>
                  <a:solidFill>
                    <a:srgbClr val="000000"/>
                  </a:solidFill>
                  <a:effectLst/>
                  <a:uLnTx/>
                  <a:uFillTx/>
                  <a:latin typeface="Arial" charset="0"/>
                  <a:cs typeface="Arial" charset="0"/>
                </a:rPr>
                <a:t>Stream Computing</a:t>
              </a:r>
            </a:p>
          </p:txBody>
        </p:sp>
        <p:pic>
          <p:nvPicPr>
            <p:cNvPr id="135" name="Picture 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231900" y="3463925"/>
              <a:ext cx="200025" cy="217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6" name="Picture 6" descr="InfoServ-icon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17613" y="4881563"/>
              <a:ext cx="20955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7" name="Picture 12" descr="BigInsights-1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09688" y="4143375"/>
              <a:ext cx="563562" cy="612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8" name="Picture 13" descr="Stream8"/>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116138" y="4143375"/>
              <a:ext cx="560387"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9" name="Picture 53"/>
            <p:cNvPicPr>
              <a:picLocks noChangeAspect="1" noChangeArrowheads="1"/>
            </p:cNvPicPr>
            <p:nvPr/>
          </p:nvPicPr>
          <p:blipFill rotWithShape="1">
            <a:blip r:embed="rId8" cstate="print">
              <a:extLst/>
            </a:blip>
            <a:srcRect l="3509" t="-128" r="4934" b="25532"/>
            <a:stretch/>
          </p:blipFill>
          <p:spPr bwMode="auto">
            <a:xfrm>
              <a:off x="3010168" y="4144508"/>
              <a:ext cx="529095" cy="575872"/>
            </a:xfrm>
            <a:prstGeom prst="ellipse">
              <a:avLst/>
            </a:prstGeom>
            <a:noFill/>
            <a:ln>
              <a:noFill/>
            </a:ln>
            <a:extLst/>
          </p:spPr>
        </p:pic>
        <p:pic>
          <p:nvPicPr>
            <p:cNvPr id="140" name="Rounded Rectangle 62"/>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46175" y="5170488"/>
              <a:ext cx="2566988" cy="35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1" name="Text Box 94"/>
            <p:cNvSpPr txBox="1">
              <a:spLocks noChangeArrowheads="1"/>
            </p:cNvSpPr>
            <p:nvPr/>
          </p:nvSpPr>
          <p:spPr bwMode="auto">
            <a:xfrm>
              <a:off x="1212850" y="5237163"/>
              <a:ext cx="2432050" cy="29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charset="0"/>
                  <a:cs typeface="Arial" charset="0"/>
                </a:defRPr>
              </a:lvl1pPr>
              <a:lvl2pPr marL="742950" indent="-285750" eaLnBrk="0" hangingPunct="0">
                <a:defRPr sz="1400">
                  <a:solidFill>
                    <a:schemeClr val="tx1"/>
                  </a:solidFill>
                  <a:latin typeface="Arial" charset="0"/>
                  <a:cs typeface="Arial" charset="0"/>
                </a:defRPr>
              </a:lvl2pPr>
              <a:lvl3pPr marL="1143000" indent="-228600" eaLnBrk="0" hangingPunct="0">
                <a:defRPr sz="1400">
                  <a:solidFill>
                    <a:schemeClr val="tx1"/>
                  </a:solidFill>
                  <a:latin typeface="Arial" charset="0"/>
                  <a:cs typeface="Arial" charset="0"/>
                </a:defRPr>
              </a:lvl3pPr>
              <a:lvl4pPr marL="1600200" indent="-228600" eaLnBrk="0" hangingPunct="0">
                <a:defRPr sz="1400">
                  <a:solidFill>
                    <a:schemeClr val="tx1"/>
                  </a:solidFill>
                  <a:latin typeface="Arial" charset="0"/>
                  <a:cs typeface="Arial" charset="0"/>
                </a:defRPr>
              </a:lvl4pPr>
              <a:lvl5pPr marL="2057400" indent="-228600" eaLnBrk="0" hangingPunct="0">
                <a:defRPr sz="1400">
                  <a:solidFill>
                    <a:schemeClr val="tx1"/>
                  </a:solidFill>
                  <a:latin typeface="Arial" charset="0"/>
                  <a:cs typeface="Arial" charset="0"/>
                </a:defRPr>
              </a:lvl5pPr>
              <a:lvl6pPr marL="2514600" indent="-228600" eaLnBrk="0" fontAlgn="base" hangingPunct="0">
                <a:spcBef>
                  <a:spcPct val="0"/>
                </a:spcBef>
                <a:spcAft>
                  <a:spcPct val="0"/>
                </a:spcAft>
                <a:defRPr sz="1400">
                  <a:solidFill>
                    <a:schemeClr val="tx1"/>
                  </a:solidFill>
                  <a:latin typeface="Arial" charset="0"/>
                  <a:cs typeface="Arial" charset="0"/>
                </a:defRPr>
              </a:lvl6pPr>
              <a:lvl7pPr marL="2971800" indent="-228600" eaLnBrk="0" fontAlgn="base" hangingPunct="0">
                <a:spcBef>
                  <a:spcPct val="0"/>
                </a:spcBef>
                <a:spcAft>
                  <a:spcPct val="0"/>
                </a:spcAft>
                <a:defRPr sz="1400">
                  <a:solidFill>
                    <a:schemeClr val="tx1"/>
                  </a:solidFill>
                  <a:latin typeface="Arial" charset="0"/>
                  <a:cs typeface="Arial" charset="0"/>
                </a:defRPr>
              </a:lvl7pPr>
              <a:lvl8pPr marL="3429000" indent="-228600" eaLnBrk="0" fontAlgn="base" hangingPunct="0">
                <a:spcBef>
                  <a:spcPct val="0"/>
                </a:spcBef>
                <a:spcAft>
                  <a:spcPct val="0"/>
                </a:spcAft>
                <a:defRPr sz="1400">
                  <a:solidFill>
                    <a:schemeClr val="tx1"/>
                  </a:solidFill>
                  <a:latin typeface="Arial" charset="0"/>
                  <a:cs typeface="Arial" charset="0"/>
                </a:defRPr>
              </a:lvl8pPr>
              <a:lvl9pPr marL="3886200" indent="-228600" eaLnBrk="0" fontAlgn="base" hangingPunct="0">
                <a:spcBef>
                  <a:spcPct val="0"/>
                </a:spcBef>
                <a:spcAft>
                  <a:spcPct val="0"/>
                </a:spcAft>
                <a:defRPr sz="1400">
                  <a:solidFill>
                    <a:schemeClr val="tx1"/>
                  </a:solidFill>
                  <a:latin typeface="Arial" charset="0"/>
                  <a:cs typeface="Arial" charset="0"/>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altLang="en-US" sz="900" b="0" i="0" u="none" strike="noStrike" kern="0" cap="none" spc="0" normalizeH="0" baseline="0" noProof="0" smtClean="0">
                <a:ln>
                  <a:noFill/>
                </a:ln>
                <a:solidFill>
                  <a:srgbClr val="000000"/>
                </a:solidFill>
                <a:effectLst/>
                <a:uLnTx/>
                <a:uFillTx/>
                <a:latin typeface="Arial" charset="0"/>
                <a:cs typeface="Arial" charset="0"/>
              </a:endParaRPr>
            </a:p>
          </p:txBody>
        </p:sp>
        <p:sp>
          <p:nvSpPr>
            <p:cNvPr id="142" name="Text Box 43"/>
            <p:cNvSpPr txBox="1">
              <a:spLocks noChangeArrowheads="1"/>
            </p:cNvSpPr>
            <p:nvPr/>
          </p:nvSpPr>
          <p:spPr bwMode="auto">
            <a:xfrm>
              <a:off x="1339850" y="5262563"/>
              <a:ext cx="2281238" cy="12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1400">
                  <a:solidFill>
                    <a:schemeClr val="tx1"/>
                  </a:solidFill>
                  <a:latin typeface="Arial" charset="0"/>
                  <a:cs typeface="Arial" charset="0"/>
                </a:defRPr>
              </a:lvl1pPr>
              <a:lvl2pPr marL="742950" indent="-285750" eaLnBrk="0" hangingPunct="0">
                <a:defRPr sz="1400">
                  <a:solidFill>
                    <a:schemeClr val="tx1"/>
                  </a:solidFill>
                  <a:latin typeface="Arial" charset="0"/>
                  <a:cs typeface="Arial" charset="0"/>
                </a:defRPr>
              </a:lvl2pPr>
              <a:lvl3pPr marL="1143000" indent="-228600" eaLnBrk="0" hangingPunct="0">
                <a:defRPr sz="1400">
                  <a:solidFill>
                    <a:schemeClr val="tx1"/>
                  </a:solidFill>
                  <a:latin typeface="Arial" charset="0"/>
                  <a:cs typeface="Arial" charset="0"/>
                </a:defRPr>
              </a:lvl3pPr>
              <a:lvl4pPr marL="1600200" indent="-228600" eaLnBrk="0" hangingPunct="0">
                <a:defRPr sz="1400">
                  <a:solidFill>
                    <a:schemeClr val="tx1"/>
                  </a:solidFill>
                  <a:latin typeface="Arial" charset="0"/>
                  <a:cs typeface="Arial" charset="0"/>
                </a:defRPr>
              </a:lvl4pPr>
              <a:lvl5pPr marL="2057400" indent="-228600" eaLnBrk="0" hangingPunct="0">
                <a:defRPr sz="1400">
                  <a:solidFill>
                    <a:schemeClr val="tx1"/>
                  </a:solidFill>
                  <a:latin typeface="Arial" charset="0"/>
                  <a:cs typeface="Arial" charset="0"/>
                </a:defRPr>
              </a:lvl5pPr>
              <a:lvl6pPr marL="2514600" indent="-228600" eaLnBrk="0" fontAlgn="base" hangingPunct="0">
                <a:spcBef>
                  <a:spcPct val="0"/>
                </a:spcBef>
                <a:spcAft>
                  <a:spcPct val="0"/>
                </a:spcAft>
                <a:defRPr sz="1400">
                  <a:solidFill>
                    <a:schemeClr val="tx1"/>
                  </a:solidFill>
                  <a:latin typeface="Arial" charset="0"/>
                  <a:cs typeface="Arial" charset="0"/>
                </a:defRPr>
              </a:lvl6pPr>
              <a:lvl7pPr marL="2971800" indent="-228600" eaLnBrk="0" fontAlgn="base" hangingPunct="0">
                <a:spcBef>
                  <a:spcPct val="0"/>
                </a:spcBef>
                <a:spcAft>
                  <a:spcPct val="0"/>
                </a:spcAft>
                <a:defRPr sz="1400">
                  <a:solidFill>
                    <a:schemeClr val="tx1"/>
                  </a:solidFill>
                  <a:latin typeface="Arial" charset="0"/>
                  <a:cs typeface="Arial" charset="0"/>
                </a:defRPr>
              </a:lvl7pPr>
              <a:lvl8pPr marL="3429000" indent="-228600" eaLnBrk="0" fontAlgn="base" hangingPunct="0">
                <a:spcBef>
                  <a:spcPct val="0"/>
                </a:spcBef>
                <a:spcAft>
                  <a:spcPct val="0"/>
                </a:spcAft>
                <a:defRPr sz="1400">
                  <a:solidFill>
                    <a:schemeClr val="tx1"/>
                  </a:solidFill>
                  <a:latin typeface="Arial" charset="0"/>
                  <a:cs typeface="Arial" charset="0"/>
                </a:defRPr>
              </a:lvl8pPr>
              <a:lvl9pPr marL="3886200" indent="-228600" eaLnBrk="0" fontAlgn="base" hangingPunct="0">
                <a:spcBef>
                  <a:spcPct val="0"/>
                </a:spcBef>
                <a:spcAft>
                  <a:spcPct val="0"/>
                </a:spcAft>
                <a:defRPr sz="1400">
                  <a:solidFill>
                    <a:schemeClr val="tx1"/>
                  </a:solidFill>
                  <a:latin typeface="Arial" charset="0"/>
                  <a:cs typeface="Arial" charset="0"/>
                </a:defRPr>
              </a:lvl9pPr>
            </a:lstStyle>
            <a:p>
              <a:pPr marL="0" marR="0" lvl="0" indent="0" algn="ctr" defTabSz="914400" eaLnBrk="1" fontAlgn="base" latinLnBrk="0" hangingPunct="1">
                <a:lnSpc>
                  <a:spcPct val="100000"/>
                </a:lnSpc>
                <a:spcBef>
                  <a:spcPct val="50000"/>
                </a:spcBef>
                <a:spcAft>
                  <a:spcPct val="0"/>
                </a:spcAft>
                <a:buClrTx/>
                <a:buSzTx/>
                <a:buFontTx/>
                <a:buNone/>
                <a:tabLst/>
                <a:defRPr/>
              </a:pPr>
              <a:r>
                <a:rPr kumimoji="0" lang="en-US" altLang="en-US" sz="1200" b="0" i="0" u="none" strike="noStrike" kern="0" cap="none" spc="0" normalizeH="0" baseline="0" noProof="0" smtClean="0">
                  <a:ln>
                    <a:noFill/>
                  </a:ln>
                  <a:solidFill>
                    <a:srgbClr val="000000"/>
                  </a:solidFill>
                  <a:effectLst/>
                  <a:uLnTx/>
                  <a:uFillTx/>
                  <a:latin typeface="Arial" charset="0"/>
                  <a:cs typeface="Arial" charset="0"/>
                </a:rPr>
                <a:t>Agile, multi-tenant shared infrastructure</a:t>
              </a:r>
            </a:p>
          </p:txBody>
        </p:sp>
        <p:pic>
          <p:nvPicPr>
            <p:cNvPr id="143" name="Picture 142" descr="systems_platformcomputing_symphony_65x65.jpg"/>
            <p:cNvPicPr>
              <a:picLocks noChangeAspect="1"/>
            </p:cNvPicPr>
            <p:nvPr/>
          </p:nvPicPr>
          <p:blipFill>
            <a:blip r:embed="rId9" cstate="print"/>
            <a:stretch>
              <a:fillRect/>
            </a:stretch>
          </p:blipFill>
          <p:spPr>
            <a:xfrm>
              <a:off x="1225118" y="5238534"/>
              <a:ext cx="201532" cy="176341"/>
            </a:xfrm>
            <a:prstGeom prst="rect">
              <a:avLst/>
            </a:prstGeom>
            <a:effectLst>
              <a:softEdge rad="31750"/>
            </a:effectLst>
          </p:spPr>
        </p:pic>
      </p:grpSp>
    </p:spTree>
    <p:extLst>
      <p:ext uri="{BB962C8B-B14F-4D97-AF65-F5344CB8AC3E}">
        <p14:creationId xmlns:p14="http://schemas.microsoft.com/office/powerpoint/2010/main" val="180659876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1"/>
                                        </p:tgtEl>
                                        <p:attrNameLst>
                                          <p:attrName>style.visibility</p:attrName>
                                        </p:attrNameLst>
                                      </p:cBhvr>
                                      <p:to>
                                        <p:strVal val="visible"/>
                                      </p:to>
                                    </p:set>
                                    <p:animEffect transition="in" filter="fade">
                                      <p:cBhvr>
                                        <p:cTn id="7" dur="500"/>
                                        <p:tgtEl>
                                          <p:spTgt spid="1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of Big-Data Platform</a:t>
            </a:r>
            <a:endParaRPr lang="en-US" dirty="0"/>
          </a:p>
        </p:txBody>
      </p:sp>
      <p:grpSp>
        <p:nvGrpSpPr>
          <p:cNvPr id="175" name="Group 176"/>
          <p:cNvGrpSpPr>
            <a:grpSpLocks/>
          </p:cNvGrpSpPr>
          <p:nvPr/>
        </p:nvGrpSpPr>
        <p:grpSpPr bwMode="auto">
          <a:xfrm>
            <a:off x="561975" y="1190624"/>
            <a:ext cx="10313548" cy="6358039"/>
            <a:chOff x="561975" y="847725"/>
            <a:chExt cx="8115300" cy="5638800"/>
          </a:xfrm>
        </p:grpSpPr>
        <p:sp>
          <p:nvSpPr>
            <p:cNvPr id="176" name="Rounded Rectangle 175"/>
            <p:cNvSpPr/>
            <p:nvPr/>
          </p:nvSpPr>
          <p:spPr>
            <a:xfrm>
              <a:off x="561975" y="847725"/>
              <a:ext cx="8115300" cy="5638800"/>
            </a:xfrm>
            <a:prstGeom prst="roundRect">
              <a:avLst>
                <a:gd name="adj" fmla="val 2647"/>
              </a:avLst>
            </a:prstGeom>
            <a:solidFill>
              <a:srgbClr val="FFFFFF"/>
            </a:solidFill>
            <a:ln w="25400" cap="flat" cmpd="sng" algn="ctr">
              <a:solidFill>
                <a:srgbClr val="00B2EF">
                  <a:shade val="50000"/>
                </a:srgbClr>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Arial"/>
              </a:endParaRPr>
            </a:p>
          </p:txBody>
        </p:sp>
        <p:sp>
          <p:nvSpPr>
            <p:cNvPr id="177" name="AutoShape 4"/>
            <p:cNvSpPr>
              <a:spLocks noChangeArrowheads="1"/>
            </p:cNvSpPr>
            <p:nvPr/>
          </p:nvSpPr>
          <p:spPr bwMode="auto">
            <a:xfrm>
              <a:off x="676275" y="4552398"/>
              <a:ext cx="5165725" cy="441325"/>
            </a:xfrm>
            <a:prstGeom prst="roundRect">
              <a:avLst>
                <a:gd name="adj" fmla="val 16667"/>
              </a:avLst>
            </a:prstGeom>
            <a:solidFill>
              <a:srgbClr val="3333CC">
                <a:alpha val="18823"/>
              </a:srgbClr>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anchor="ctr"/>
            <a:lstStyle>
              <a:lvl1pPr defTabSz="457200" eaLnBrk="0" hangingPunct="0">
                <a:defRPr sz="1400">
                  <a:solidFill>
                    <a:schemeClr val="tx1"/>
                  </a:solidFill>
                  <a:latin typeface="Arial" charset="0"/>
                  <a:cs typeface="Arial" charset="0"/>
                </a:defRPr>
              </a:lvl1pPr>
              <a:lvl2pPr marL="742950" indent="-285750" defTabSz="457200" eaLnBrk="0" hangingPunct="0">
                <a:defRPr sz="1400">
                  <a:solidFill>
                    <a:schemeClr val="tx1"/>
                  </a:solidFill>
                  <a:latin typeface="Arial" charset="0"/>
                  <a:cs typeface="Arial" charset="0"/>
                </a:defRPr>
              </a:lvl2pPr>
              <a:lvl3pPr marL="1143000" indent="-228600" defTabSz="457200" eaLnBrk="0" hangingPunct="0">
                <a:defRPr sz="1400">
                  <a:solidFill>
                    <a:schemeClr val="tx1"/>
                  </a:solidFill>
                  <a:latin typeface="Arial" charset="0"/>
                  <a:cs typeface="Arial" charset="0"/>
                </a:defRPr>
              </a:lvl3pPr>
              <a:lvl4pPr marL="1600200" indent="-228600" defTabSz="457200" eaLnBrk="0" hangingPunct="0">
                <a:defRPr sz="1400">
                  <a:solidFill>
                    <a:schemeClr val="tx1"/>
                  </a:solidFill>
                  <a:latin typeface="Arial" charset="0"/>
                  <a:cs typeface="Arial" charset="0"/>
                </a:defRPr>
              </a:lvl4pPr>
              <a:lvl5pPr marL="2057400" indent="-228600" defTabSz="457200" eaLnBrk="0" hangingPunct="0">
                <a:defRPr sz="1400">
                  <a:solidFill>
                    <a:schemeClr val="tx1"/>
                  </a:solidFill>
                  <a:latin typeface="Arial" charset="0"/>
                  <a:cs typeface="Arial" charset="0"/>
                </a:defRPr>
              </a:lvl5pPr>
              <a:lvl6pPr marL="2514600" indent="-228600" defTabSz="457200" eaLnBrk="0" fontAlgn="base" hangingPunct="0">
                <a:spcBef>
                  <a:spcPct val="0"/>
                </a:spcBef>
                <a:spcAft>
                  <a:spcPct val="0"/>
                </a:spcAft>
                <a:defRPr sz="1400">
                  <a:solidFill>
                    <a:schemeClr val="tx1"/>
                  </a:solidFill>
                  <a:latin typeface="Arial" charset="0"/>
                  <a:cs typeface="Arial" charset="0"/>
                </a:defRPr>
              </a:lvl6pPr>
              <a:lvl7pPr marL="2971800" indent="-228600" defTabSz="457200" eaLnBrk="0" fontAlgn="base" hangingPunct="0">
                <a:spcBef>
                  <a:spcPct val="0"/>
                </a:spcBef>
                <a:spcAft>
                  <a:spcPct val="0"/>
                </a:spcAft>
                <a:defRPr sz="1400">
                  <a:solidFill>
                    <a:schemeClr val="tx1"/>
                  </a:solidFill>
                  <a:latin typeface="Arial" charset="0"/>
                  <a:cs typeface="Arial" charset="0"/>
                </a:defRPr>
              </a:lvl7pPr>
              <a:lvl8pPr marL="3429000" indent="-228600" defTabSz="457200" eaLnBrk="0" fontAlgn="base" hangingPunct="0">
                <a:spcBef>
                  <a:spcPct val="0"/>
                </a:spcBef>
                <a:spcAft>
                  <a:spcPct val="0"/>
                </a:spcAft>
                <a:defRPr sz="1400">
                  <a:solidFill>
                    <a:schemeClr val="tx1"/>
                  </a:solidFill>
                  <a:latin typeface="Arial" charset="0"/>
                  <a:cs typeface="Arial" charset="0"/>
                </a:defRPr>
              </a:lvl8pPr>
              <a:lvl9pPr marL="3886200" indent="-228600" defTabSz="457200" eaLnBrk="0" fontAlgn="base" hangingPunct="0">
                <a:spcBef>
                  <a:spcPct val="0"/>
                </a:spcBef>
                <a:spcAft>
                  <a:spcPct val="0"/>
                </a:spcAft>
                <a:defRPr sz="1400">
                  <a:solidFill>
                    <a:schemeClr val="tx1"/>
                  </a:solidFill>
                  <a:latin typeface="Arial" charset="0"/>
                  <a:cs typeface="Arial" charset="0"/>
                </a:defRPr>
              </a:lvl9pPr>
            </a:lstStyle>
            <a:p>
              <a:pPr marL="0" marR="0" lvl="0" indent="0" algn="ctr" defTabSz="457200" eaLnBrk="1" fontAlgn="base" latinLnBrk="0" hangingPunct="1">
                <a:lnSpc>
                  <a:spcPct val="100000"/>
                </a:lnSpc>
                <a:spcBef>
                  <a:spcPct val="0"/>
                </a:spcBef>
                <a:spcAft>
                  <a:spcPct val="0"/>
                </a:spcAft>
                <a:buClrTx/>
                <a:buSzTx/>
                <a:buFontTx/>
                <a:buNone/>
                <a:tabLst/>
                <a:defRPr/>
              </a:pPr>
              <a:endParaRPr kumimoji="0" lang="en-US" altLang="en-US" sz="1800" b="0" i="0" u="none" strike="noStrike" kern="0" cap="none" spc="0" normalizeH="0" baseline="0" noProof="0" smtClean="0">
                <a:ln>
                  <a:noFill/>
                </a:ln>
                <a:solidFill>
                  <a:srgbClr val="000000"/>
                </a:solidFill>
                <a:effectLst/>
                <a:uLnTx/>
                <a:uFillTx/>
                <a:latin typeface="Arial" charset="0"/>
                <a:ea typeface="ＭＳ Ｐゴシック" pitchFamily="34" charset="-128"/>
                <a:cs typeface="Arial" charset="0"/>
              </a:endParaRPr>
            </a:p>
          </p:txBody>
        </p:sp>
        <p:sp>
          <p:nvSpPr>
            <p:cNvPr id="178" name="AutoShape 5"/>
            <p:cNvSpPr>
              <a:spLocks noChangeArrowheads="1"/>
            </p:cNvSpPr>
            <p:nvPr/>
          </p:nvSpPr>
          <p:spPr bwMode="auto">
            <a:xfrm>
              <a:off x="679450" y="3133173"/>
              <a:ext cx="6662738" cy="1370012"/>
            </a:xfrm>
            <a:prstGeom prst="roundRect">
              <a:avLst>
                <a:gd name="adj" fmla="val 16667"/>
              </a:avLst>
            </a:prstGeom>
            <a:solidFill>
              <a:srgbClr val="3333CC">
                <a:alpha val="18823"/>
              </a:srgbClr>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anchor="ctr"/>
            <a:lstStyle>
              <a:lvl1pPr defTabSz="457200" eaLnBrk="0" hangingPunct="0">
                <a:defRPr sz="1400">
                  <a:solidFill>
                    <a:schemeClr val="tx1"/>
                  </a:solidFill>
                  <a:latin typeface="Arial" charset="0"/>
                  <a:cs typeface="Arial" charset="0"/>
                </a:defRPr>
              </a:lvl1pPr>
              <a:lvl2pPr marL="742950" indent="-285750" defTabSz="457200" eaLnBrk="0" hangingPunct="0">
                <a:defRPr sz="1400">
                  <a:solidFill>
                    <a:schemeClr val="tx1"/>
                  </a:solidFill>
                  <a:latin typeface="Arial" charset="0"/>
                  <a:cs typeface="Arial" charset="0"/>
                </a:defRPr>
              </a:lvl2pPr>
              <a:lvl3pPr marL="1143000" indent="-228600" defTabSz="457200" eaLnBrk="0" hangingPunct="0">
                <a:defRPr sz="1400">
                  <a:solidFill>
                    <a:schemeClr val="tx1"/>
                  </a:solidFill>
                  <a:latin typeface="Arial" charset="0"/>
                  <a:cs typeface="Arial" charset="0"/>
                </a:defRPr>
              </a:lvl3pPr>
              <a:lvl4pPr marL="1600200" indent="-228600" defTabSz="457200" eaLnBrk="0" hangingPunct="0">
                <a:defRPr sz="1400">
                  <a:solidFill>
                    <a:schemeClr val="tx1"/>
                  </a:solidFill>
                  <a:latin typeface="Arial" charset="0"/>
                  <a:cs typeface="Arial" charset="0"/>
                </a:defRPr>
              </a:lvl4pPr>
              <a:lvl5pPr marL="2057400" indent="-228600" defTabSz="457200" eaLnBrk="0" hangingPunct="0">
                <a:defRPr sz="1400">
                  <a:solidFill>
                    <a:schemeClr val="tx1"/>
                  </a:solidFill>
                  <a:latin typeface="Arial" charset="0"/>
                  <a:cs typeface="Arial" charset="0"/>
                </a:defRPr>
              </a:lvl5pPr>
              <a:lvl6pPr marL="2514600" indent="-228600" defTabSz="457200" eaLnBrk="0" fontAlgn="base" hangingPunct="0">
                <a:spcBef>
                  <a:spcPct val="0"/>
                </a:spcBef>
                <a:spcAft>
                  <a:spcPct val="0"/>
                </a:spcAft>
                <a:defRPr sz="1400">
                  <a:solidFill>
                    <a:schemeClr val="tx1"/>
                  </a:solidFill>
                  <a:latin typeface="Arial" charset="0"/>
                  <a:cs typeface="Arial" charset="0"/>
                </a:defRPr>
              </a:lvl6pPr>
              <a:lvl7pPr marL="2971800" indent="-228600" defTabSz="457200" eaLnBrk="0" fontAlgn="base" hangingPunct="0">
                <a:spcBef>
                  <a:spcPct val="0"/>
                </a:spcBef>
                <a:spcAft>
                  <a:spcPct val="0"/>
                </a:spcAft>
                <a:defRPr sz="1400">
                  <a:solidFill>
                    <a:schemeClr val="tx1"/>
                  </a:solidFill>
                  <a:latin typeface="Arial" charset="0"/>
                  <a:cs typeface="Arial" charset="0"/>
                </a:defRPr>
              </a:lvl7pPr>
              <a:lvl8pPr marL="3429000" indent="-228600" defTabSz="457200" eaLnBrk="0" fontAlgn="base" hangingPunct="0">
                <a:spcBef>
                  <a:spcPct val="0"/>
                </a:spcBef>
                <a:spcAft>
                  <a:spcPct val="0"/>
                </a:spcAft>
                <a:defRPr sz="1400">
                  <a:solidFill>
                    <a:schemeClr val="tx1"/>
                  </a:solidFill>
                  <a:latin typeface="Arial" charset="0"/>
                  <a:cs typeface="Arial" charset="0"/>
                </a:defRPr>
              </a:lvl8pPr>
              <a:lvl9pPr marL="3886200" indent="-228600" defTabSz="457200" eaLnBrk="0" fontAlgn="base" hangingPunct="0">
                <a:spcBef>
                  <a:spcPct val="0"/>
                </a:spcBef>
                <a:spcAft>
                  <a:spcPct val="0"/>
                </a:spcAft>
                <a:defRPr sz="1400">
                  <a:solidFill>
                    <a:schemeClr val="tx1"/>
                  </a:solidFill>
                  <a:latin typeface="Arial" charset="0"/>
                  <a:cs typeface="Arial" charset="0"/>
                </a:defRPr>
              </a:lvl9pPr>
            </a:lstStyle>
            <a:p>
              <a:pPr marL="0" marR="0" lvl="0" indent="0" algn="ctr" defTabSz="457200" eaLnBrk="1" fontAlgn="base" latinLnBrk="0" hangingPunct="1">
                <a:lnSpc>
                  <a:spcPct val="100000"/>
                </a:lnSpc>
                <a:spcBef>
                  <a:spcPct val="0"/>
                </a:spcBef>
                <a:spcAft>
                  <a:spcPct val="0"/>
                </a:spcAft>
                <a:buClrTx/>
                <a:buSzTx/>
                <a:buFontTx/>
                <a:buNone/>
                <a:tabLst/>
                <a:defRPr/>
              </a:pPr>
              <a:endParaRPr kumimoji="0" lang="en-US" altLang="en-US" sz="1800" b="0" i="0" u="none" strike="noStrike" kern="0" cap="none" spc="0" normalizeH="0" baseline="0" noProof="0" smtClean="0">
                <a:ln>
                  <a:noFill/>
                </a:ln>
                <a:solidFill>
                  <a:srgbClr val="000000"/>
                </a:solidFill>
                <a:effectLst/>
                <a:uLnTx/>
                <a:uFillTx/>
                <a:latin typeface="Arial" charset="0"/>
                <a:ea typeface="ＭＳ Ｐゴシック" pitchFamily="34" charset="-128"/>
                <a:cs typeface="Arial" charset="0"/>
              </a:endParaRPr>
            </a:p>
          </p:txBody>
        </p:sp>
        <p:grpSp>
          <p:nvGrpSpPr>
            <p:cNvPr id="179" name="Group 21"/>
            <p:cNvGrpSpPr>
              <a:grpSpLocks/>
            </p:cNvGrpSpPr>
            <p:nvPr/>
          </p:nvGrpSpPr>
          <p:grpSpPr bwMode="auto">
            <a:xfrm>
              <a:off x="644525" y="1278973"/>
              <a:ext cx="1755775" cy="1057275"/>
              <a:chOff x="464327" y="1684338"/>
              <a:chExt cx="1757385" cy="1057275"/>
            </a:xfrm>
          </p:grpSpPr>
          <p:sp>
            <p:nvSpPr>
              <p:cNvPr id="343" name="AutoShape 6"/>
              <p:cNvSpPr>
                <a:spLocks noChangeArrowheads="1"/>
              </p:cNvSpPr>
              <p:nvPr/>
            </p:nvSpPr>
            <p:spPr bwMode="auto">
              <a:xfrm>
                <a:off x="491339" y="1684338"/>
                <a:ext cx="1703361" cy="1057275"/>
              </a:xfrm>
              <a:prstGeom prst="roundRect">
                <a:avLst>
                  <a:gd name="adj" fmla="val 16667"/>
                </a:avLst>
              </a:prstGeom>
              <a:solidFill>
                <a:srgbClr val="3333CC">
                  <a:alpha val="18823"/>
                </a:srgbClr>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anchor="ctr"/>
              <a:lstStyle>
                <a:lvl1pPr defTabSz="457200" eaLnBrk="0" hangingPunct="0">
                  <a:defRPr sz="1400">
                    <a:solidFill>
                      <a:schemeClr val="tx1"/>
                    </a:solidFill>
                    <a:latin typeface="Arial" charset="0"/>
                    <a:cs typeface="Arial" charset="0"/>
                  </a:defRPr>
                </a:lvl1pPr>
                <a:lvl2pPr marL="742950" indent="-285750" defTabSz="457200" eaLnBrk="0" hangingPunct="0">
                  <a:defRPr sz="1400">
                    <a:solidFill>
                      <a:schemeClr val="tx1"/>
                    </a:solidFill>
                    <a:latin typeface="Arial" charset="0"/>
                    <a:cs typeface="Arial" charset="0"/>
                  </a:defRPr>
                </a:lvl2pPr>
                <a:lvl3pPr marL="1143000" indent="-228600" defTabSz="457200" eaLnBrk="0" hangingPunct="0">
                  <a:defRPr sz="1400">
                    <a:solidFill>
                      <a:schemeClr val="tx1"/>
                    </a:solidFill>
                    <a:latin typeface="Arial" charset="0"/>
                    <a:cs typeface="Arial" charset="0"/>
                  </a:defRPr>
                </a:lvl3pPr>
                <a:lvl4pPr marL="1600200" indent="-228600" defTabSz="457200" eaLnBrk="0" hangingPunct="0">
                  <a:defRPr sz="1400">
                    <a:solidFill>
                      <a:schemeClr val="tx1"/>
                    </a:solidFill>
                    <a:latin typeface="Arial" charset="0"/>
                    <a:cs typeface="Arial" charset="0"/>
                  </a:defRPr>
                </a:lvl4pPr>
                <a:lvl5pPr marL="2057400" indent="-228600" defTabSz="457200" eaLnBrk="0" hangingPunct="0">
                  <a:defRPr sz="1400">
                    <a:solidFill>
                      <a:schemeClr val="tx1"/>
                    </a:solidFill>
                    <a:latin typeface="Arial" charset="0"/>
                    <a:cs typeface="Arial" charset="0"/>
                  </a:defRPr>
                </a:lvl5pPr>
                <a:lvl6pPr marL="2514600" indent="-228600" defTabSz="457200" eaLnBrk="0" fontAlgn="base" hangingPunct="0">
                  <a:spcBef>
                    <a:spcPct val="0"/>
                  </a:spcBef>
                  <a:spcAft>
                    <a:spcPct val="0"/>
                  </a:spcAft>
                  <a:defRPr sz="1400">
                    <a:solidFill>
                      <a:schemeClr val="tx1"/>
                    </a:solidFill>
                    <a:latin typeface="Arial" charset="0"/>
                    <a:cs typeface="Arial" charset="0"/>
                  </a:defRPr>
                </a:lvl6pPr>
                <a:lvl7pPr marL="2971800" indent="-228600" defTabSz="457200" eaLnBrk="0" fontAlgn="base" hangingPunct="0">
                  <a:spcBef>
                    <a:spcPct val="0"/>
                  </a:spcBef>
                  <a:spcAft>
                    <a:spcPct val="0"/>
                  </a:spcAft>
                  <a:defRPr sz="1400">
                    <a:solidFill>
                      <a:schemeClr val="tx1"/>
                    </a:solidFill>
                    <a:latin typeface="Arial" charset="0"/>
                    <a:cs typeface="Arial" charset="0"/>
                  </a:defRPr>
                </a:lvl7pPr>
                <a:lvl8pPr marL="3429000" indent="-228600" defTabSz="457200" eaLnBrk="0" fontAlgn="base" hangingPunct="0">
                  <a:spcBef>
                    <a:spcPct val="0"/>
                  </a:spcBef>
                  <a:spcAft>
                    <a:spcPct val="0"/>
                  </a:spcAft>
                  <a:defRPr sz="1400">
                    <a:solidFill>
                      <a:schemeClr val="tx1"/>
                    </a:solidFill>
                    <a:latin typeface="Arial" charset="0"/>
                    <a:cs typeface="Arial" charset="0"/>
                  </a:defRPr>
                </a:lvl8pPr>
                <a:lvl9pPr marL="3886200" indent="-228600" defTabSz="457200" eaLnBrk="0" fontAlgn="base" hangingPunct="0">
                  <a:spcBef>
                    <a:spcPct val="0"/>
                  </a:spcBef>
                  <a:spcAft>
                    <a:spcPct val="0"/>
                  </a:spcAft>
                  <a:defRPr sz="1400">
                    <a:solidFill>
                      <a:schemeClr val="tx1"/>
                    </a:solidFill>
                    <a:latin typeface="Arial" charset="0"/>
                    <a:cs typeface="Arial" charset="0"/>
                  </a:defRPr>
                </a:lvl9pPr>
              </a:lstStyle>
              <a:p>
                <a:pPr marL="0" marR="0" lvl="0" indent="0" algn="ctr" defTabSz="457200" eaLnBrk="1" fontAlgn="base" latinLnBrk="0" hangingPunct="1">
                  <a:lnSpc>
                    <a:spcPct val="100000"/>
                  </a:lnSpc>
                  <a:spcBef>
                    <a:spcPct val="0"/>
                  </a:spcBef>
                  <a:spcAft>
                    <a:spcPct val="0"/>
                  </a:spcAft>
                  <a:buClrTx/>
                  <a:buSzTx/>
                  <a:buFontTx/>
                  <a:buNone/>
                  <a:tabLst/>
                  <a:defRPr/>
                </a:pPr>
                <a:endParaRPr kumimoji="0" lang="en-US" altLang="en-US" sz="1800" b="0" i="0" u="none" strike="noStrike" kern="0" cap="none" spc="0" normalizeH="0" baseline="0" noProof="0" smtClean="0">
                  <a:ln>
                    <a:noFill/>
                  </a:ln>
                  <a:solidFill>
                    <a:srgbClr val="000000"/>
                  </a:solidFill>
                  <a:effectLst/>
                  <a:uLnTx/>
                  <a:uFillTx/>
                  <a:latin typeface="Arial" charset="0"/>
                  <a:ea typeface="ＭＳ Ｐゴシック" pitchFamily="34" charset="-128"/>
                  <a:cs typeface="Arial" charset="0"/>
                </a:endParaRPr>
              </a:p>
            </p:txBody>
          </p:sp>
          <p:sp>
            <p:nvSpPr>
              <p:cNvPr id="344" name="Text Box 8"/>
              <p:cNvSpPr txBox="1">
                <a:spLocks noChangeArrowheads="1"/>
              </p:cNvSpPr>
              <p:nvPr/>
            </p:nvSpPr>
            <p:spPr bwMode="auto">
              <a:xfrm>
                <a:off x="464327" y="1711159"/>
                <a:ext cx="1757385" cy="260304"/>
              </a:xfrm>
              <a:prstGeom prst="rect">
                <a:avLst/>
              </a:prstGeom>
              <a:noFill/>
              <a:ln w="9525" algn="ctr">
                <a:noFill/>
                <a:miter lim="800000"/>
                <a:headEnd/>
                <a:tailEnd/>
              </a:ln>
              <a:effectLst>
                <a:prstShdw prst="shdw17" dist="17961" dir="2700000">
                  <a:srgbClr val="00B2EF">
                    <a:gamma/>
                    <a:shade val="60000"/>
                    <a:invGamma/>
                  </a:srgbClr>
                </a:prstShdw>
              </a:effectLst>
            </p:spPr>
            <p:txBody>
              <a:bodyPr wrap="none" anchor="b">
                <a:spAutoFit/>
              </a:bodyPr>
              <a:lstStyle/>
              <a:p>
                <a:pPr marL="0" marR="0" lvl="0" indent="0" algn="ctr" defTabSz="457200" eaLnBrk="1" fontAlgn="base" latinLnBrk="0" hangingPunct="1">
                  <a:lnSpc>
                    <a:spcPct val="100000"/>
                  </a:lnSpc>
                  <a:spcBef>
                    <a:spcPct val="0"/>
                  </a:spcBef>
                  <a:spcAft>
                    <a:spcPct val="0"/>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Arial"/>
                    <a:ea typeface="MS PGothic" pitchFamily="34" charset="-128"/>
                  </a:rPr>
                  <a:t>Visualization &amp; Discovery</a:t>
                </a:r>
              </a:p>
            </p:txBody>
          </p:sp>
        </p:grpSp>
        <p:grpSp>
          <p:nvGrpSpPr>
            <p:cNvPr id="180" name="Group 18"/>
            <p:cNvGrpSpPr>
              <a:grpSpLocks/>
            </p:cNvGrpSpPr>
            <p:nvPr/>
          </p:nvGrpSpPr>
          <p:grpSpPr bwMode="auto">
            <a:xfrm>
              <a:off x="7461250" y="1285323"/>
              <a:ext cx="1133475" cy="4882564"/>
              <a:chOff x="7248525" y="1690688"/>
              <a:chExt cx="1133475" cy="4695825"/>
            </a:xfrm>
          </p:grpSpPr>
          <p:sp>
            <p:nvSpPr>
              <p:cNvPr id="341" name="AutoShape 7"/>
              <p:cNvSpPr>
                <a:spLocks noChangeArrowheads="1"/>
              </p:cNvSpPr>
              <p:nvPr/>
            </p:nvSpPr>
            <p:spPr bwMode="auto">
              <a:xfrm>
                <a:off x="7248525" y="1690688"/>
                <a:ext cx="1133475" cy="4695825"/>
              </a:xfrm>
              <a:prstGeom prst="roundRect">
                <a:avLst>
                  <a:gd name="adj" fmla="val 16667"/>
                </a:avLst>
              </a:prstGeom>
              <a:solidFill>
                <a:srgbClr val="3333CC">
                  <a:alpha val="18823"/>
                </a:srgbClr>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anchor="ctr"/>
              <a:lstStyle>
                <a:lvl1pPr defTabSz="457200" eaLnBrk="0" hangingPunct="0">
                  <a:defRPr sz="1400">
                    <a:solidFill>
                      <a:schemeClr val="tx1"/>
                    </a:solidFill>
                    <a:latin typeface="Arial" charset="0"/>
                    <a:cs typeface="Arial" charset="0"/>
                  </a:defRPr>
                </a:lvl1pPr>
                <a:lvl2pPr marL="742950" indent="-285750" defTabSz="457200" eaLnBrk="0" hangingPunct="0">
                  <a:defRPr sz="1400">
                    <a:solidFill>
                      <a:schemeClr val="tx1"/>
                    </a:solidFill>
                    <a:latin typeface="Arial" charset="0"/>
                    <a:cs typeface="Arial" charset="0"/>
                  </a:defRPr>
                </a:lvl2pPr>
                <a:lvl3pPr marL="1143000" indent="-228600" defTabSz="457200" eaLnBrk="0" hangingPunct="0">
                  <a:defRPr sz="1400">
                    <a:solidFill>
                      <a:schemeClr val="tx1"/>
                    </a:solidFill>
                    <a:latin typeface="Arial" charset="0"/>
                    <a:cs typeface="Arial" charset="0"/>
                  </a:defRPr>
                </a:lvl3pPr>
                <a:lvl4pPr marL="1600200" indent="-228600" defTabSz="457200" eaLnBrk="0" hangingPunct="0">
                  <a:defRPr sz="1400">
                    <a:solidFill>
                      <a:schemeClr val="tx1"/>
                    </a:solidFill>
                    <a:latin typeface="Arial" charset="0"/>
                    <a:cs typeface="Arial" charset="0"/>
                  </a:defRPr>
                </a:lvl4pPr>
                <a:lvl5pPr marL="2057400" indent="-228600" defTabSz="457200" eaLnBrk="0" hangingPunct="0">
                  <a:defRPr sz="1400">
                    <a:solidFill>
                      <a:schemeClr val="tx1"/>
                    </a:solidFill>
                    <a:latin typeface="Arial" charset="0"/>
                    <a:cs typeface="Arial" charset="0"/>
                  </a:defRPr>
                </a:lvl5pPr>
                <a:lvl6pPr marL="2514600" indent="-228600" defTabSz="457200" eaLnBrk="0" fontAlgn="base" hangingPunct="0">
                  <a:spcBef>
                    <a:spcPct val="0"/>
                  </a:spcBef>
                  <a:spcAft>
                    <a:spcPct val="0"/>
                  </a:spcAft>
                  <a:defRPr sz="1400">
                    <a:solidFill>
                      <a:schemeClr val="tx1"/>
                    </a:solidFill>
                    <a:latin typeface="Arial" charset="0"/>
                    <a:cs typeface="Arial" charset="0"/>
                  </a:defRPr>
                </a:lvl6pPr>
                <a:lvl7pPr marL="2971800" indent="-228600" defTabSz="457200" eaLnBrk="0" fontAlgn="base" hangingPunct="0">
                  <a:spcBef>
                    <a:spcPct val="0"/>
                  </a:spcBef>
                  <a:spcAft>
                    <a:spcPct val="0"/>
                  </a:spcAft>
                  <a:defRPr sz="1400">
                    <a:solidFill>
                      <a:schemeClr val="tx1"/>
                    </a:solidFill>
                    <a:latin typeface="Arial" charset="0"/>
                    <a:cs typeface="Arial" charset="0"/>
                  </a:defRPr>
                </a:lvl7pPr>
                <a:lvl8pPr marL="3429000" indent="-228600" defTabSz="457200" eaLnBrk="0" fontAlgn="base" hangingPunct="0">
                  <a:spcBef>
                    <a:spcPct val="0"/>
                  </a:spcBef>
                  <a:spcAft>
                    <a:spcPct val="0"/>
                  </a:spcAft>
                  <a:defRPr sz="1400">
                    <a:solidFill>
                      <a:schemeClr val="tx1"/>
                    </a:solidFill>
                    <a:latin typeface="Arial" charset="0"/>
                    <a:cs typeface="Arial" charset="0"/>
                  </a:defRPr>
                </a:lvl8pPr>
                <a:lvl9pPr marL="3886200" indent="-228600" defTabSz="457200" eaLnBrk="0" fontAlgn="base" hangingPunct="0">
                  <a:spcBef>
                    <a:spcPct val="0"/>
                  </a:spcBef>
                  <a:spcAft>
                    <a:spcPct val="0"/>
                  </a:spcAft>
                  <a:defRPr sz="1400">
                    <a:solidFill>
                      <a:schemeClr val="tx1"/>
                    </a:solidFill>
                    <a:latin typeface="Arial" charset="0"/>
                    <a:cs typeface="Arial" charset="0"/>
                  </a:defRPr>
                </a:lvl9pPr>
              </a:lstStyle>
              <a:p>
                <a:pPr marL="0" marR="0" lvl="0" indent="0" algn="ctr" defTabSz="457200" eaLnBrk="1" fontAlgn="base" latinLnBrk="0" hangingPunct="1">
                  <a:lnSpc>
                    <a:spcPct val="100000"/>
                  </a:lnSpc>
                  <a:spcBef>
                    <a:spcPct val="0"/>
                  </a:spcBef>
                  <a:spcAft>
                    <a:spcPct val="0"/>
                  </a:spcAft>
                  <a:buClrTx/>
                  <a:buSzTx/>
                  <a:buFontTx/>
                  <a:buNone/>
                  <a:tabLst/>
                  <a:defRPr/>
                </a:pPr>
                <a:endParaRPr kumimoji="0" lang="en-US" altLang="en-US" sz="1800" b="0" i="0" u="none" strike="noStrike" kern="0" cap="none" spc="0" normalizeH="0" baseline="0" noProof="0" smtClean="0">
                  <a:ln>
                    <a:noFill/>
                  </a:ln>
                  <a:solidFill>
                    <a:srgbClr val="000000"/>
                  </a:solidFill>
                  <a:effectLst/>
                  <a:uLnTx/>
                  <a:uFillTx/>
                  <a:latin typeface="Arial" charset="0"/>
                  <a:ea typeface="ＭＳ Ｐゴシック" pitchFamily="34" charset="-128"/>
                  <a:cs typeface="Arial" charset="0"/>
                </a:endParaRPr>
              </a:p>
            </p:txBody>
          </p:sp>
          <p:sp>
            <p:nvSpPr>
              <p:cNvPr id="342" name="Text Box 9"/>
              <p:cNvSpPr txBox="1">
                <a:spLocks noChangeArrowheads="1"/>
              </p:cNvSpPr>
              <p:nvPr/>
            </p:nvSpPr>
            <p:spPr bwMode="auto">
              <a:xfrm>
                <a:off x="7394575" y="1712001"/>
                <a:ext cx="842963" cy="260103"/>
              </a:xfrm>
              <a:prstGeom prst="rect">
                <a:avLst/>
              </a:prstGeom>
              <a:noFill/>
              <a:ln w="9525" algn="ctr">
                <a:noFill/>
                <a:miter lim="800000"/>
                <a:headEnd/>
                <a:tailEnd/>
              </a:ln>
              <a:effectLst>
                <a:prstShdw prst="shdw17" dist="17961" dir="2700000">
                  <a:srgbClr val="00B2EF">
                    <a:gamma/>
                    <a:shade val="60000"/>
                    <a:invGamma/>
                  </a:srgbClr>
                </a:prstShdw>
              </a:effectLst>
            </p:spPr>
            <p:txBody>
              <a:bodyPr wrap="none" anchor="b">
                <a:spAutoFit/>
              </a:bodyPr>
              <a:lstStyle/>
              <a:p>
                <a:pPr marL="0" marR="0" lvl="0" indent="0" algn="ctr" defTabSz="457200" eaLnBrk="1" fontAlgn="base" latinLnBrk="0" hangingPunct="1">
                  <a:lnSpc>
                    <a:spcPct val="100000"/>
                  </a:lnSpc>
                  <a:spcBef>
                    <a:spcPct val="0"/>
                  </a:spcBef>
                  <a:spcAft>
                    <a:spcPct val="0"/>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Arial"/>
                    <a:ea typeface="MS PGothic" pitchFamily="34" charset="-128"/>
                  </a:rPr>
                  <a:t>Integration</a:t>
                </a:r>
              </a:p>
            </p:txBody>
          </p:sp>
        </p:grpSp>
        <p:sp>
          <p:nvSpPr>
            <p:cNvPr id="181" name="Text Box 10"/>
            <p:cNvSpPr txBox="1">
              <a:spLocks noChangeArrowheads="1"/>
            </p:cNvSpPr>
            <p:nvPr/>
          </p:nvSpPr>
          <p:spPr bwMode="auto">
            <a:xfrm>
              <a:off x="692150" y="3175252"/>
              <a:ext cx="1589088" cy="260304"/>
            </a:xfrm>
            <a:prstGeom prst="rect">
              <a:avLst/>
            </a:prstGeom>
            <a:noFill/>
            <a:ln w="9525" algn="ctr">
              <a:noFill/>
              <a:miter lim="800000"/>
              <a:headEnd/>
              <a:tailEnd/>
            </a:ln>
            <a:effectLst>
              <a:prstShdw prst="shdw17" dist="17961" dir="2700000">
                <a:srgbClr val="00B2EF">
                  <a:gamma/>
                  <a:shade val="60000"/>
                  <a:invGamma/>
                </a:srgbClr>
              </a:prstShdw>
            </a:effectLst>
          </p:spPr>
          <p:txBody>
            <a:bodyPr wrap="none" anchor="b">
              <a:spAutoFit/>
            </a:bodyPr>
            <a:lstStyle/>
            <a:p>
              <a:pPr marL="0" marR="0" lvl="0" indent="0" algn="ctr" defTabSz="457200" eaLnBrk="1" fontAlgn="base" latinLnBrk="0" hangingPunct="1">
                <a:lnSpc>
                  <a:spcPct val="100000"/>
                </a:lnSpc>
                <a:spcBef>
                  <a:spcPct val="0"/>
                </a:spcBef>
                <a:spcAft>
                  <a:spcPct val="0"/>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Arial"/>
                  <a:ea typeface="MS PGothic" pitchFamily="34" charset="-128"/>
                </a:rPr>
                <a:t>Workload Optimization</a:t>
              </a:r>
            </a:p>
          </p:txBody>
        </p:sp>
        <p:grpSp>
          <p:nvGrpSpPr>
            <p:cNvPr id="182" name="Group 51"/>
            <p:cNvGrpSpPr>
              <a:grpSpLocks/>
            </p:cNvGrpSpPr>
            <p:nvPr/>
          </p:nvGrpSpPr>
          <p:grpSpPr bwMode="auto">
            <a:xfrm>
              <a:off x="7599363" y="3039510"/>
              <a:ext cx="866775" cy="341313"/>
              <a:chOff x="1185" y="3638"/>
              <a:chExt cx="746" cy="174"/>
            </a:xfrm>
          </p:grpSpPr>
          <p:sp>
            <p:nvSpPr>
              <p:cNvPr id="339" name="AutoShape 52"/>
              <p:cNvSpPr>
                <a:spLocks noChangeArrowheads="1"/>
              </p:cNvSpPr>
              <p:nvPr/>
            </p:nvSpPr>
            <p:spPr bwMode="auto">
              <a:xfrm>
                <a:off x="1185" y="3638"/>
                <a:ext cx="746" cy="174"/>
              </a:xfrm>
              <a:prstGeom prst="roundRect">
                <a:avLst>
                  <a:gd name="adj" fmla="val 9963"/>
                </a:avLst>
              </a:prstGeom>
              <a:gradFill rotWithShape="0">
                <a:gsLst>
                  <a:gs pos="0">
                    <a:srgbClr val="00B0F0"/>
                  </a:gs>
                  <a:gs pos="100000">
                    <a:srgbClr val="00B0F0"/>
                  </a:gs>
                </a:gsLst>
                <a:lin ang="5400000" scaled="1"/>
              </a:gradFill>
              <a:ln w="9525">
                <a:noFill/>
                <a:round/>
                <a:headEnd/>
                <a:tailEnd/>
              </a:ln>
              <a:effectLst>
                <a:outerShdw dist="26260" dir="3679611" algn="ctr" rotWithShape="0">
                  <a:srgbClr val="000000">
                    <a:alpha val="35036"/>
                  </a:srgbClr>
                </a:outerShdw>
              </a:effectLst>
            </p:spPr>
            <p:txBody>
              <a:bodyPr wrap="none" anchor="ctr"/>
              <a:lstStyle/>
              <a:p>
                <a:pPr marL="0" marR="0" lvl="0" indent="0" algn="ctr"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itchFamily="34" charset="0"/>
                  <a:ea typeface="ＭＳ Ｐゴシック" pitchFamily="34" charset="-128"/>
                </a:endParaRPr>
              </a:p>
            </p:txBody>
          </p:sp>
          <p:sp>
            <p:nvSpPr>
              <p:cNvPr id="340" name="Text Box 53"/>
              <p:cNvSpPr txBox="1">
                <a:spLocks noChangeArrowheads="1"/>
              </p:cNvSpPr>
              <p:nvPr/>
            </p:nvSpPr>
            <p:spPr bwMode="auto">
              <a:xfrm>
                <a:off x="1221" y="3638"/>
                <a:ext cx="679"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81639" tIns="42452" rIns="81639" bIns="42452">
                <a:spAutoFit/>
              </a:bodyPr>
              <a:lstStyle>
                <a:lvl1pPr defTabSz="414338" eaLnBrk="0" hangingPunct="0">
                  <a:tabLst>
                    <a:tab pos="657225" algn="l"/>
                  </a:tabLst>
                  <a:defRPr sz="1400">
                    <a:solidFill>
                      <a:schemeClr val="tx1"/>
                    </a:solidFill>
                    <a:latin typeface="Arial" charset="0"/>
                    <a:cs typeface="Arial" charset="0"/>
                  </a:defRPr>
                </a:lvl1pPr>
                <a:lvl2pPr marL="742950" indent="-285750" defTabSz="414338" eaLnBrk="0" hangingPunct="0">
                  <a:tabLst>
                    <a:tab pos="657225" algn="l"/>
                  </a:tabLst>
                  <a:defRPr sz="1400">
                    <a:solidFill>
                      <a:schemeClr val="tx1"/>
                    </a:solidFill>
                    <a:latin typeface="Arial" charset="0"/>
                    <a:cs typeface="Arial" charset="0"/>
                  </a:defRPr>
                </a:lvl2pPr>
                <a:lvl3pPr marL="1143000" indent="-228600" defTabSz="414338" eaLnBrk="0" hangingPunct="0">
                  <a:tabLst>
                    <a:tab pos="657225" algn="l"/>
                  </a:tabLst>
                  <a:defRPr sz="1400">
                    <a:solidFill>
                      <a:schemeClr val="tx1"/>
                    </a:solidFill>
                    <a:latin typeface="Arial" charset="0"/>
                    <a:cs typeface="Arial" charset="0"/>
                  </a:defRPr>
                </a:lvl3pPr>
                <a:lvl4pPr marL="1600200" indent="-228600" defTabSz="414338" eaLnBrk="0" hangingPunct="0">
                  <a:tabLst>
                    <a:tab pos="657225" algn="l"/>
                  </a:tabLst>
                  <a:defRPr sz="1400">
                    <a:solidFill>
                      <a:schemeClr val="tx1"/>
                    </a:solidFill>
                    <a:latin typeface="Arial" charset="0"/>
                    <a:cs typeface="Arial" charset="0"/>
                  </a:defRPr>
                </a:lvl4pPr>
                <a:lvl5pPr marL="2057400" indent="-228600" defTabSz="414338" eaLnBrk="0" hangingPunct="0">
                  <a:tabLst>
                    <a:tab pos="657225" algn="l"/>
                  </a:tabLst>
                  <a:defRPr sz="1400">
                    <a:solidFill>
                      <a:schemeClr val="tx1"/>
                    </a:solidFill>
                    <a:latin typeface="Arial" charset="0"/>
                    <a:cs typeface="Arial" charset="0"/>
                  </a:defRPr>
                </a:lvl5pPr>
                <a:lvl6pPr marL="2514600" indent="-228600" defTabSz="414338" eaLnBrk="0" fontAlgn="base" hangingPunct="0">
                  <a:spcBef>
                    <a:spcPct val="0"/>
                  </a:spcBef>
                  <a:spcAft>
                    <a:spcPct val="0"/>
                  </a:spcAft>
                  <a:tabLst>
                    <a:tab pos="657225" algn="l"/>
                  </a:tabLst>
                  <a:defRPr sz="1400">
                    <a:solidFill>
                      <a:schemeClr val="tx1"/>
                    </a:solidFill>
                    <a:latin typeface="Arial" charset="0"/>
                    <a:cs typeface="Arial" charset="0"/>
                  </a:defRPr>
                </a:lvl6pPr>
                <a:lvl7pPr marL="2971800" indent="-228600" defTabSz="414338" eaLnBrk="0" fontAlgn="base" hangingPunct="0">
                  <a:spcBef>
                    <a:spcPct val="0"/>
                  </a:spcBef>
                  <a:spcAft>
                    <a:spcPct val="0"/>
                  </a:spcAft>
                  <a:tabLst>
                    <a:tab pos="657225" algn="l"/>
                  </a:tabLst>
                  <a:defRPr sz="1400">
                    <a:solidFill>
                      <a:schemeClr val="tx1"/>
                    </a:solidFill>
                    <a:latin typeface="Arial" charset="0"/>
                    <a:cs typeface="Arial" charset="0"/>
                  </a:defRPr>
                </a:lvl7pPr>
                <a:lvl8pPr marL="3429000" indent="-228600" defTabSz="414338" eaLnBrk="0" fontAlgn="base" hangingPunct="0">
                  <a:spcBef>
                    <a:spcPct val="0"/>
                  </a:spcBef>
                  <a:spcAft>
                    <a:spcPct val="0"/>
                  </a:spcAft>
                  <a:tabLst>
                    <a:tab pos="657225" algn="l"/>
                  </a:tabLst>
                  <a:defRPr sz="1400">
                    <a:solidFill>
                      <a:schemeClr val="tx1"/>
                    </a:solidFill>
                    <a:latin typeface="Arial" charset="0"/>
                    <a:cs typeface="Arial" charset="0"/>
                  </a:defRPr>
                </a:lvl8pPr>
                <a:lvl9pPr marL="3886200" indent="-228600" defTabSz="414338" eaLnBrk="0" fontAlgn="base" hangingPunct="0">
                  <a:spcBef>
                    <a:spcPct val="0"/>
                  </a:spcBef>
                  <a:spcAft>
                    <a:spcPct val="0"/>
                  </a:spcAft>
                  <a:tabLst>
                    <a:tab pos="657225" algn="l"/>
                  </a:tabLst>
                  <a:defRPr sz="1400">
                    <a:solidFill>
                      <a:schemeClr val="tx1"/>
                    </a:solidFill>
                    <a:latin typeface="Arial" charset="0"/>
                    <a:cs typeface="Arial" charset="0"/>
                  </a:defRPr>
                </a:lvl9pPr>
              </a:lstStyle>
              <a:p>
                <a:pPr marL="0" marR="0" lvl="0" indent="0" algn="ctr" defTabSz="414338" eaLnBrk="1" fontAlgn="base" latinLnBrk="0" hangingPunct="1">
                  <a:lnSpc>
                    <a:spcPct val="90000"/>
                  </a:lnSpc>
                  <a:spcBef>
                    <a:spcPts val="563"/>
                  </a:spcBef>
                  <a:spcAft>
                    <a:spcPct val="0"/>
                  </a:spcAft>
                  <a:buClrTx/>
                  <a:buSzPct val="100000"/>
                  <a:buFontTx/>
                  <a:buNone/>
                  <a:tabLst>
                    <a:tab pos="657225" algn="l"/>
                  </a:tabLst>
                  <a:defRPr/>
                </a:pPr>
                <a:r>
                  <a:rPr kumimoji="0" lang="en-US" altLang="en-US" sz="900" b="0" i="0" u="none" strike="noStrike" kern="0" cap="none" spc="0" normalizeH="0" baseline="0" noProof="0" smtClean="0">
                    <a:ln>
                      <a:noFill/>
                    </a:ln>
                    <a:solidFill>
                      <a:srgbClr val="000000"/>
                    </a:solidFill>
                    <a:effectLst/>
                    <a:uLnTx/>
                    <a:uFillTx/>
                    <a:latin typeface="Arial" charset="0"/>
                    <a:ea typeface="ＭＳ Ｐゴシック" pitchFamily="34" charset="-128"/>
                    <a:cs typeface="Arial" charset="0"/>
                  </a:rPr>
                  <a:t>Streams</a:t>
                </a:r>
              </a:p>
            </p:txBody>
          </p:sp>
        </p:grpSp>
        <p:grpSp>
          <p:nvGrpSpPr>
            <p:cNvPr id="183" name="Group 17"/>
            <p:cNvGrpSpPr>
              <a:grpSpLocks/>
            </p:cNvGrpSpPr>
            <p:nvPr/>
          </p:nvGrpSpPr>
          <p:grpSpPr bwMode="auto">
            <a:xfrm>
              <a:off x="7597775" y="2149247"/>
              <a:ext cx="868363" cy="341438"/>
              <a:chOff x="7372350" y="2449837"/>
              <a:chExt cx="868362" cy="341438"/>
            </a:xfrm>
          </p:grpSpPr>
          <p:sp>
            <p:nvSpPr>
              <p:cNvPr id="337" name="AutoShape 43"/>
              <p:cNvSpPr>
                <a:spLocks noChangeArrowheads="1"/>
              </p:cNvSpPr>
              <p:nvPr/>
            </p:nvSpPr>
            <p:spPr bwMode="auto">
              <a:xfrm>
                <a:off x="7372350" y="2449837"/>
                <a:ext cx="868362" cy="341438"/>
              </a:xfrm>
              <a:prstGeom prst="roundRect">
                <a:avLst>
                  <a:gd name="adj" fmla="val 9963"/>
                </a:avLst>
              </a:prstGeom>
              <a:gradFill rotWithShape="0">
                <a:gsLst>
                  <a:gs pos="0">
                    <a:srgbClr val="00B0F0"/>
                  </a:gs>
                  <a:gs pos="100000">
                    <a:srgbClr val="00B0F0"/>
                  </a:gs>
                </a:gsLst>
                <a:lin ang="5400000" scaled="1"/>
              </a:gradFill>
              <a:ln w="9525">
                <a:noFill/>
                <a:round/>
                <a:headEnd/>
                <a:tailEnd/>
              </a:ln>
              <a:effectLst>
                <a:outerShdw dist="26260" dir="3679611" algn="ctr" rotWithShape="0">
                  <a:srgbClr val="000000">
                    <a:alpha val="35036"/>
                  </a:srgbClr>
                </a:outerShdw>
              </a:effectLst>
            </p:spPr>
            <p:txBody>
              <a:bodyPr wrap="none" anchor="ctr"/>
              <a:lstStyle/>
              <a:p>
                <a:pPr marL="0" marR="0" lvl="0" indent="0" algn="ctr"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itchFamily="34" charset="0"/>
                  <a:ea typeface="ＭＳ Ｐゴシック" pitchFamily="34" charset="-128"/>
                </a:endParaRPr>
              </a:p>
            </p:txBody>
          </p:sp>
          <p:sp>
            <p:nvSpPr>
              <p:cNvPr id="338" name="Text Box 44"/>
              <p:cNvSpPr txBox="1">
                <a:spLocks noChangeArrowheads="1"/>
              </p:cNvSpPr>
              <p:nvPr/>
            </p:nvSpPr>
            <p:spPr bwMode="auto">
              <a:xfrm>
                <a:off x="7412037" y="2514600"/>
                <a:ext cx="788988" cy="186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81639" tIns="42452" rIns="81639" bIns="42452">
                <a:spAutoFit/>
              </a:bodyPr>
              <a:lstStyle>
                <a:lvl1pPr defTabSz="414338" eaLnBrk="0" hangingPunct="0">
                  <a:tabLst>
                    <a:tab pos="657225" algn="l"/>
                  </a:tabLst>
                  <a:defRPr sz="1400">
                    <a:solidFill>
                      <a:schemeClr val="tx1"/>
                    </a:solidFill>
                    <a:latin typeface="Arial" charset="0"/>
                    <a:cs typeface="Arial" charset="0"/>
                  </a:defRPr>
                </a:lvl1pPr>
                <a:lvl2pPr marL="742950" indent="-285750" defTabSz="414338" eaLnBrk="0" hangingPunct="0">
                  <a:tabLst>
                    <a:tab pos="657225" algn="l"/>
                  </a:tabLst>
                  <a:defRPr sz="1400">
                    <a:solidFill>
                      <a:schemeClr val="tx1"/>
                    </a:solidFill>
                    <a:latin typeface="Arial" charset="0"/>
                    <a:cs typeface="Arial" charset="0"/>
                  </a:defRPr>
                </a:lvl2pPr>
                <a:lvl3pPr marL="1143000" indent="-228600" defTabSz="414338" eaLnBrk="0" hangingPunct="0">
                  <a:tabLst>
                    <a:tab pos="657225" algn="l"/>
                  </a:tabLst>
                  <a:defRPr sz="1400">
                    <a:solidFill>
                      <a:schemeClr val="tx1"/>
                    </a:solidFill>
                    <a:latin typeface="Arial" charset="0"/>
                    <a:cs typeface="Arial" charset="0"/>
                  </a:defRPr>
                </a:lvl3pPr>
                <a:lvl4pPr marL="1600200" indent="-228600" defTabSz="414338" eaLnBrk="0" hangingPunct="0">
                  <a:tabLst>
                    <a:tab pos="657225" algn="l"/>
                  </a:tabLst>
                  <a:defRPr sz="1400">
                    <a:solidFill>
                      <a:schemeClr val="tx1"/>
                    </a:solidFill>
                    <a:latin typeface="Arial" charset="0"/>
                    <a:cs typeface="Arial" charset="0"/>
                  </a:defRPr>
                </a:lvl4pPr>
                <a:lvl5pPr marL="2057400" indent="-228600" defTabSz="414338" eaLnBrk="0" hangingPunct="0">
                  <a:tabLst>
                    <a:tab pos="657225" algn="l"/>
                  </a:tabLst>
                  <a:defRPr sz="1400">
                    <a:solidFill>
                      <a:schemeClr val="tx1"/>
                    </a:solidFill>
                    <a:latin typeface="Arial" charset="0"/>
                    <a:cs typeface="Arial" charset="0"/>
                  </a:defRPr>
                </a:lvl5pPr>
                <a:lvl6pPr marL="2514600" indent="-228600" defTabSz="414338" eaLnBrk="0" fontAlgn="base" hangingPunct="0">
                  <a:spcBef>
                    <a:spcPct val="0"/>
                  </a:spcBef>
                  <a:spcAft>
                    <a:spcPct val="0"/>
                  </a:spcAft>
                  <a:tabLst>
                    <a:tab pos="657225" algn="l"/>
                  </a:tabLst>
                  <a:defRPr sz="1400">
                    <a:solidFill>
                      <a:schemeClr val="tx1"/>
                    </a:solidFill>
                    <a:latin typeface="Arial" charset="0"/>
                    <a:cs typeface="Arial" charset="0"/>
                  </a:defRPr>
                </a:lvl6pPr>
                <a:lvl7pPr marL="2971800" indent="-228600" defTabSz="414338" eaLnBrk="0" fontAlgn="base" hangingPunct="0">
                  <a:spcBef>
                    <a:spcPct val="0"/>
                  </a:spcBef>
                  <a:spcAft>
                    <a:spcPct val="0"/>
                  </a:spcAft>
                  <a:tabLst>
                    <a:tab pos="657225" algn="l"/>
                  </a:tabLst>
                  <a:defRPr sz="1400">
                    <a:solidFill>
                      <a:schemeClr val="tx1"/>
                    </a:solidFill>
                    <a:latin typeface="Arial" charset="0"/>
                    <a:cs typeface="Arial" charset="0"/>
                  </a:defRPr>
                </a:lvl7pPr>
                <a:lvl8pPr marL="3429000" indent="-228600" defTabSz="414338" eaLnBrk="0" fontAlgn="base" hangingPunct="0">
                  <a:spcBef>
                    <a:spcPct val="0"/>
                  </a:spcBef>
                  <a:spcAft>
                    <a:spcPct val="0"/>
                  </a:spcAft>
                  <a:tabLst>
                    <a:tab pos="657225" algn="l"/>
                  </a:tabLst>
                  <a:defRPr sz="1400">
                    <a:solidFill>
                      <a:schemeClr val="tx1"/>
                    </a:solidFill>
                    <a:latin typeface="Arial" charset="0"/>
                    <a:cs typeface="Arial" charset="0"/>
                  </a:defRPr>
                </a:lvl8pPr>
                <a:lvl9pPr marL="3886200" indent="-228600" defTabSz="414338" eaLnBrk="0" fontAlgn="base" hangingPunct="0">
                  <a:spcBef>
                    <a:spcPct val="0"/>
                  </a:spcBef>
                  <a:spcAft>
                    <a:spcPct val="0"/>
                  </a:spcAft>
                  <a:tabLst>
                    <a:tab pos="657225" algn="l"/>
                  </a:tabLst>
                  <a:defRPr sz="1400">
                    <a:solidFill>
                      <a:schemeClr val="tx1"/>
                    </a:solidFill>
                    <a:latin typeface="Arial" charset="0"/>
                    <a:cs typeface="Arial" charset="0"/>
                  </a:defRPr>
                </a:lvl9pPr>
              </a:lstStyle>
              <a:p>
                <a:pPr marL="0" marR="0" lvl="0" indent="0" algn="ctr" defTabSz="414338" eaLnBrk="1" fontAlgn="base" latinLnBrk="0" hangingPunct="1">
                  <a:lnSpc>
                    <a:spcPct val="90000"/>
                  </a:lnSpc>
                  <a:spcBef>
                    <a:spcPts val="563"/>
                  </a:spcBef>
                  <a:spcAft>
                    <a:spcPct val="0"/>
                  </a:spcAft>
                  <a:buClrTx/>
                  <a:buSzPct val="100000"/>
                  <a:buFontTx/>
                  <a:buNone/>
                  <a:tabLst>
                    <a:tab pos="657225" algn="l"/>
                  </a:tabLst>
                  <a:defRPr/>
                </a:pPr>
                <a:r>
                  <a:rPr kumimoji="0" lang="en-US" altLang="en-US" sz="900" b="0" i="0" u="none" strike="noStrike" kern="0" cap="none" spc="0" normalizeH="0" baseline="0" noProof="0" dirty="0" smtClean="0">
                    <a:ln>
                      <a:noFill/>
                    </a:ln>
                    <a:solidFill>
                      <a:srgbClr val="000000"/>
                    </a:solidFill>
                    <a:effectLst/>
                    <a:uLnTx/>
                    <a:uFillTx/>
                    <a:latin typeface="Arial" charset="0"/>
                    <a:ea typeface="ＭＳ Ｐゴシック" pitchFamily="34" charset="-128"/>
                    <a:cs typeface="Arial" charset="0"/>
                  </a:rPr>
                  <a:t>::::</a:t>
                </a:r>
              </a:p>
            </p:txBody>
          </p:sp>
        </p:grpSp>
        <p:grpSp>
          <p:nvGrpSpPr>
            <p:cNvPr id="184" name="Group 35"/>
            <p:cNvGrpSpPr>
              <a:grpSpLocks/>
            </p:cNvGrpSpPr>
            <p:nvPr/>
          </p:nvGrpSpPr>
          <p:grpSpPr bwMode="auto">
            <a:xfrm>
              <a:off x="7581900" y="5236610"/>
              <a:ext cx="863600" cy="338138"/>
              <a:chOff x="1186" y="4130"/>
              <a:chExt cx="745" cy="174"/>
            </a:xfrm>
          </p:grpSpPr>
          <p:sp>
            <p:nvSpPr>
              <p:cNvPr id="335" name="AutoShape 36"/>
              <p:cNvSpPr>
                <a:spLocks noChangeArrowheads="1"/>
              </p:cNvSpPr>
              <p:nvPr/>
            </p:nvSpPr>
            <p:spPr bwMode="auto">
              <a:xfrm>
                <a:off x="1186" y="4130"/>
                <a:ext cx="745" cy="174"/>
              </a:xfrm>
              <a:prstGeom prst="roundRect">
                <a:avLst>
                  <a:gd name="adj" fmla="val 9963"/>
                </a:avLst>
              </a:prstGeom>
              <a:gradFill rotWithShape="0">
                <a:gsLst>
                  <a:gs pos="0">
                    <a:srgbClr val="FFC000"/>
                  </a:gs>
                  <a:gs pos="100000">
                    <a:srgbClr val="FFC000"/>
                  </a:gs>
                </a:gsLst>
                <a:lin ang="5400000" scaled="1"/>
              </a:gradFill>
              <a:ln w="9525">
                <a:noFill/>
                <a:round/>
                <a:headEnd/>
                <a:tailEnd/>
              </a:ln>
              <a:effectLst>
                <a:outerShdw dist="26260" dir="3679611" algn="ctr" rotWithShape="0">
                  <a:srgbClr val="000000">
                    <a:alpha val="35036"/>
                  </a:srgbClr>
                </a:outerShdw>
              </a:effectLst>
            </p:spPr>
            <p:txBody>
              <a:bodyPr wrap="none" anchor="ctr"/>
              <a:lstStyle/>
              <a:p>
                <a:pPr marL="0" marR="0" lvl="0" indent="0" algn="ctr"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itchFamily="34" charset="0"/>
                  <a:ea typeface="ＭＳ Ｐゴシック" pitchFamily="34" charset="-128"/>
                </a:endParaRPr>
              </a:p>
            </p:txBody>
          </p:sp>
          <p:sp>
            <p:nvSpPr>
              <p:cNvPr id="336" name="Text Box 37"/>
              <p:cNvSpPr txBox="1">
                <a:spLocks noChangeArrowheads="1"/>
              </p:cNvSpPr>
              <p:nvPr/>
            </p:nvSpPr>
            <p:spPr bwMode="auto">
              <a:xfrm>
                <a:off x="1219" y="4134"/>
                <a:ext cx="676" cy="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81639" tIns="42452" rIns="81639" bIns="42452">
                <a:spAutoFit/>
              </a:bodyPr>
              <a:lstStyle>
                <a:lvl1pPr defTabSz="414338" eaLnBrk="0" hangingPunct="0">
                  <a:tabLst>
                    <a:tab pos="657225" algn="l"/>
                  </a:tabLst>
                  <a:defRPr sz="1400">
                    <a:solidFill>
                      <a:schemeClr val="tx1"/>
                    </a:solidFill>
                    <a:latin typeface="Arial" charset="0"/>
                    <a:cs typeface="Arial" charset="0"/>
                  </a:defRPr>
                </a:lvl1pPr>
                <a:lvl2pPr marL="742950" indent="-285750" defTabSz="414338" eaLnBrk="0" hangingPunct="0">
                  <a:tabLst>
                    <a:tab pos="657225" algn="l"/>
                  </a:tabLst>
                  <a:defRPr sz="1400">
                    <a:solidFill>
                      <a:schemeClr val="tx1"/>
                    </a:solidFill>
                    <a:latin typeface="Arial" charset="0"/>
                    <a:cs typeface="Arial" charset="0"/>
                  </a:defRPr>
                </a:lvl2pPr>
                <a:lvl3pPr marL="1143000" indent="-228600" defTabSz="414338" eaLnBrk="0" hangingPunct="0">
                  <a:tabLst>
                    <a:tab pos="657225" algn="l"/>
                  </a:tabLst>
                  <a:defRPr sz="1400">
                    <a:solidFill>
                      <a:schemeClr val="tx1"/>
                    </a:solidFill>
                    <a:latin typeface="Arial" charset="0"/>
                    <a:cs typeface="Arial" charset="0"/>
                  </a:defRPr>
                </a:lvl3pPr>
                <a:lvl4pPr marL="1600200" indent="-228600" defTabSz="414338" eaLnBrk="0" hangingPunct="0">
                  <a:tabLst>
                    <a:tab pos="657225" algn="l"/>
                  </a:tabLst>
                  <a:defRPr sz="1400">
                    <a:solidFill>
                      <a:schemeClr val="tx1"/>
                    </a:solidFill>
                    <a:latin typeface="Arial" charset="0"/>
                    <a:cs typeface="Arial" charset="0"/>
                  </a:defRPr>
                </a:lvl4pPr>
                <a:lvl5pPr marL="2057400" indent="-228600" defTabSz="414338" eaLnBrk="0" hangingPunct="0">
                  <a:tabLst>
                    <a:tab pos="657225" algn="l"/>
                  </a:tabLst>
                  <a:defRPr sz="1400">
                    <a:solidFill>
                      <a:schemeClr val="tx1"/>
                    </a:solidFill>
                    <a:latin typeface="Arial" charset="0"/>
                    <a:cs typeface="Arial" charset="0"/>
                  </a:defRPr>
                </a:lvl5pPr>
                <a:lvl6pPr marL="2514600" indent="-228600" defTabSz="414338" eaLnBrk="0" fontAlgn="base" hangingPunct="0">
                  <a:spcBef>
                    <a:spcPct val="0"/>
                  </a:spcBef>
                  <a:spcAft>
                    <a:spcPct val="0"/>
                  </a:spcAft>
                  <a:tabLst>
                    <a:tab pos="657225" algn="l"/>
                  </a:tabLst>
                  <a:defRPr sz="1400">
                    <a:solidFill>
                      <a:schemeClr val="tx1"/>
                    </a:solidFill>
                    <a:latin typeface="Arial" charset="0"/>
                    <a:cs typeface="Arial" charset="0"/>
                  </a:defRPr>
                </a:lvl6pPr>
                <a:lvl7pPr marL="2971800" indent="-228600" defTabSz="414338" eaLnBrk="0" fontAlgn="base" hangingPunct="0">
                  <a:spcBef>
                    <a:spcPct val="0"/>
                  </a:spcBef>
                  <a:spcAft>
                    <a:spcPct val="0"/>
                  </a:spcAft>
                  <a:tabLst>
                    <a:tab pos="657225" algn="l"/>
                  </a:tabLst>
                  <a:defRPr sz="1400">
                    <a:solidFill>
                      <a:schemeClr val="tx1"/>
                    </a:solidFill>
                    <a:latin typeface="Arial" charset="0"/>
                    <a:cs typeface="Arial" charset="0"/>
                  </a:defRPr>
                </a:lvl7pPr>
                <a:lvl8pPr marL="3429000" indent="-228600" defTabSz="414338" eaLnBrk="0" fontAlgn="base" hangingPunct="0">
                  <a:spcBef>
                    <a:spcPct val="0"/>
                  </a:spcBef>
                  <a:spcAft>
                    <a:spcPct val="0"/>
                  </a:spcAft>
                  <a:tabLst>
                    <a:tab pos="657225" algn="l"/>
                  </a:tabLst>
                  <a:defRPr sz="1400">
                    <a:solidFill>
                      <a:schemeClr val="tx1"/>
                    </a:solidFill>
                    <a:latin typeface="Arial" charset="0"/>
                    <a:cs typeface="Arial" charset="0"/>
                  </a:defRPr>
                </a:lvl8pPr>
                <a:lvl9pPr marL="3886200" indent="-228600" defTabSz="414338" eaLnBrk="0" fontAlgn="base" hangingPunct="0">
                  <a:spcBef>
                    <a:spcPct val="0"/>
                  </a:spcBef>
                  <a:spcAft>
                    <a:spcPct val="0"/>
                  </a:spcAft>
                  <a:tabLst>
                    <a:tab pos="657225" algn="l"/>
                  </a:tabLst>
                  <a:defRPr sz="1400">
                    <a:solidFill>
                      <a:schemeClr val="tx1"/>
                    </a:solidFill>
                    <a:latin typeface="Arial" charset="0"/>
                    <a:cs typeface="Arial" charset="0"/>
                  </a:defRPr>
                </a:lvl9pPr>
              </a:lstStyle>
              <a:p>
                <a:pPr marL="0" marR="0" lvl="0" indent="0" algn="ctr" defTabSz="414338" eaLnBrk="1" fontAlgn="base" latinLnBrk="0" hangingPunct="1">
                  <a:lnSpc>
                    <a:spcPct val="90000"/>
                  </a:lnSpc>
                  <a:spcBef>
                    <a:spcPts val="563"/>
                  </a:spcBef>
                  <a:spcAft>
                    <a:spcPct val="0"/>
                  </a:spcAft>
                  <a:buClrTx/>
                  <a:buSzPct val="100000"/>
                  <a:buFontTx/>
                  <a:buNone/>
                  <a:tabLst>
                    <a:tab pos="657225" algn="l"/>
                  </a:tabLst>
                  <a:defRPr/>
                </a:pPr>
                <a:r>
                  <a:rPr kumimoji="0" lang="en-US" altLang="en-US" sz="900" b="0" i="0" u="none" strike="noStrike" kern="0" cap="none" spc="0" normalizeH="0" baseline="0" noProof="0" smtClean="0">
                    <a:ln>
                      <a:noFill/>
                    </a:ln>
                    <a:solidFill>
                      <a:srgbClr val="000000"/>
                    </a:solidFill>
                    <a:effectLst/>
                    <a:uLnTx/>
                    <a:uFillTx/>
                    <a:latin typeface="Arial" charset="0"/>
                    <a:ea typeface="ＭＳ Ｐゴシック" pitchFamily="34" charset="-128"/>
                    <a:cs typeface="Arial" charset="0"/>
                  </a:rPr>
                  <a:t>Flume</a:t>
                </a:r>
              </a:p>
            </p:txBody>
          </p:sp>
        </p:grpSp>
        <p:grpSp>
          <p:nvGrpSpPr>
            <p:cNvPr id="185" name="Group 48"/>
            <p:cNvGrpSpPr>
              <a:grpSpLocks/>
            </p:cNvGrpSpPr>
            <p:nvPr/>
          </p:nvGrpSpPr>
          <p:grpSpPr bwMode="auto">
            <a:xfrm>
              <a:off x="7599363" y="2591835"/>
              <a:ext cx="866775" cy="341313"/>
              <a:chOff x="1980" y="3887"/>
              <a:chExt cx="746" cy="174"/>
            </a:xfrm>
          </p:grpSpPr>
          <p:sp>
            <p:nvSpPr>
              <p:cNvPr id="333" name="AutoShape 49"/>
              <p:cNvSpPr>
                <a:spLocks noChangeArrowheads="1"/>
              </p:cNvSpPr>
              <p:nvPr/>
            </p:nvSpPr>
            <p:spPr bwMode="auto">
              <a:xfrm>
                <a:off x="1980" y="3887"/>
                <a:ext cx="746" cy="174"/>
              </a:xfrm>
              <a:prstGeom prst="roundRect">
                <a:avLst>
                  <a:gd name="adj" fmla="val 9963"/>
                </a:avLst>
              </a:prstGeom>
              <a:gradFill rotWithShape="0">
                <a:gsLst>
                  <a:gs pos="0">
                    <a:srgbClr val="00B0F0"/>
                  </a:gs>
                  <a:gs pos="100000">
                    <a:srgbClr val="00B0F0"/>
                  </a:gs>
                </a:gsLst>
                <a:lin ang="5400000" scaled="1"/>
              </a:gradFill>
              <a:ln w="9525">
                <a:noFill/>
                <a:round/>
                <a:headEnd/>
                <a:tailEnd/>
              </a:ln>
              <a:effectLst>
                <a:outerShdw dist="26260" dir="3679611" algn="ctr" rotWithShape="0">
                  <a:srgbClr val="000000">
                    <a:alpha val="35036"/>
                  </a:srgbClr>
                </a:outerShdw>
              </a:effectLst>
            </p:spPr>
            <p:txBody>
              <a:bodyPr wrap="none" anchor="ctr"/>
              <a:lstStyle/>
              <a:p>
                <a:pPr marL="0" marR="0" lvl="0" indent="0" algn="ctr"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itchFamily="34" charset="0"/>
                  <a:ea typeface="ＭＳ Ｐゴシック" pitchFamily="34" charset="-128"/>
                </a:endParaRPr>
              </a:p>
            </p:txBody>
          </p:sp>
          <p:sp>
            <p:nvSpPr>
              <p:cNvPr id="334" name="Text Box 50"/>
              <p:cNvSpPr txBox="1">
                <a:spLocks noChangeArrowheads="1"/>
              </p:cNvSpPr>
              <p:nvPr/>
            </p:nvSpPr>
            <p:spPr bwMode="auto">
              <a:xfrm>
                <a:off x="2016" y="3887"/>
                <a:ext cx="679"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81639" tIns="42452" rIns="81639" bIns="42452">
                <a:spAutoFit/>
              </a:bodyPr>
              <a:lstStyle>
                <a:lvl1pPr defTabSz="414338" eaLnBrk="0" hangingPunct="0">
                  <a:tabLst>
                    <a:tab pos="657225" algn="l"/>
                  </a:tabLst>
                  <a:defRPr sz="1400">
                    <a:solidFill>
                      <a:schemeClr val="tx1"/>
                    </a:solidFill>
                    <a:latin typeface="Arial" charset="0"/>
                    <a:cs typeface="Arial" charset="0"/>
                  </a:defRPr>
                </a:lvl1pPr>
                <a:lvl2pPr marL="742950" indent="-285750" defTabSz="414338" eaLnBrk="0" hangingPunct="0">
                  <a:tabLst>
                    <a:tab pos="657225" algn="l"/>
                  </a:tabLst>
                  <a:defRPr sz="1400">
                    <a:solidFill>
                      <a:schemeClr val="tx1"/>
                    </a:solidFill>
                    <a:latin typeface="Arial" charset="0"/>
                    <a:cs typeface="Arial" charset="0"/>
                  </a:defRPr>
                </a:lvl2pPr>
                <a:lvl3pPr marL="1143000" indent="-228600" defTabSz="414338" eaLnBrk="0" hangingPunct="0">
                  <a:tabLst>
                    <a:tab pos="657225" algn="l"/>
                  </a:tabLst>
                  <a:defRPr sz="1400">
                    <a:solidFill>
                      <a:schemeClr val="tx1"/>
                    </a:solidFill>
                    <a:latin typeface="Arial" charset="0"/>
                    <a:cs typeface="Arial" charset="0"/>
                  </a:defRPr>
                </a:lvl3pPr>
                <a:lvl4pPr marL="1600200" indent="-228600" defTabSz="414338" eaLnBrk="0" hangingPunct="0">
                  <a:tabLst>
                    <a:tab pos="657225" algn="l"/>
                  </a:tabLst>
                  <a:defRPr sz="1400">
                    <a:solidFill>
                      <a:schemeClr val="tx1"/>
                    </a:solidFill>
                    <a:latin typeface="Arial" charset="0"/>
                    <a:cs typeface="Arial" charset="0"/>
                  </a:defRPr>
                </a:lvl4pPr>
                <a:lvl5pPr marL="2057400" indent="-228600" defTabSz="414338" eaLnBrk="0" hangingPunct="0">
                  <a:tabLst>
                    <a:tab pos="657225" algn="l"/>
                  </a:tabLst>
                  <a:defRPr sz="1400">
                    <a:solidFill>
                      <a:schemeClr val="tx1"/>
                    </a:solidFill>
                    <a:latin typeface="Arial" charset="0"/>
                    <a:cs typeface="Arial" charset="0"/>
                  </a:defRPr>
                </a:lvl5pPr>
                <a:lvl6pPr marL="2514600" indent="-228600" defTabSz="414338" eaLnBrk="0" fontAlgn="base" hangingPunct="0">
                  <a:spcBef>
                    <a:spcPct val="0"/>
                  </a:spcBef>
                  <a:spcAft>
                    <a:spcPct val="0"/>
                  </a:spcAft>
                  <a:tabLst>
                    <a:tab pos="657225" algn="l"/>
                  </a:tabLst>
                  <a:defRPr sz="1400">
                    <a:solidFill>
                      <a:schemeClr val="tx1"/>
                    </a:solidFill>
                    <a:latin typeface="Arial" charset="0"/>
                    <a:cs typeface="Arial" charset="0"/>
                  </a:defRPr>
                </a:lvl6pPr>
                <a:lvl7pPr marL="2971800" indent="-228600" defTabSz="414338" eaLnBrk="0" fontAlgn="base" hangingPunct="0">
                  <a:spcBef>
                    <a:spcPct val="0"/>
                  </a:spcBef>
                  <a:spcAft>
                    <a:spcPct val="0"/>
                  </a:spcAft>
                  <a:tabLst>
                    <a:tab pos="657225" algn="l"/>
                  </a:tabLst>
                  <a:defRPr sz="1400">
                    <a:solidFill>
                      <a:schemeClr val="tx1"/>
                    </a:solidFill>
                    <a:latin typeface="Arial" charset="0"/>
                    <a:cs typeface="Arial" charset="0"/>
                  </a:defRPr>
                </a:lvl7pPr>
                <a:lvl8pPr marL="3429000" indent="-228600" defTabSz="414338" eaLnBrk="0" fontAlgn="base" hangingPunct="0">
                  <a:spcBef>
                    <a:spcPct val="0"/>
                  </a:spcBef>
                  <a:spcAft>
                    <a:spcPct val="0"/>
                  </a:spcAft>
                  <a:tabLst>
                    <a:tab pos="657225" algn="l"/>
                  </a:tabLst>
                  <a:defRPr sz="1400">
                    <a:solidFill>
                      <a:schemeClr val="tx1"/>
                    </a:solidFill>
                    <a:latin typeface="Arial" charset="0"/>
                    <a:cs typeface="Arial" charset="0"/>
                  </a:defRPr>
                </a:lvl8pPr>
                <a:lvl9pPr marL="3886200" indent="-228600" defTabSz="414338" eaLnBrk="0" fontAlgn="base" hangingPunct="0">
                  <a:spcBef>
                    <a:spcPct val="0"/>
                  </a:spcBef>
                  <a:spcAft>
                    <a:spcPct val="0"/>
                  </a:spcAft>
                  <a:tabLst>
                    <a:tab pos="657225" algn="l"/>
                  </a:tabLst>
                  <a:defRPr sz="1400">
                    <a:solidFill>
                      <a:schemeClr val="tx1"/>
                    </a:solidFill>
                    <a:latin typeface="Arial" charset="0"/>
                    <a:cs typeface="Arial" charset="0"/>
                  </a:defRPr>
                </a:lvl9pPr>
              </a:lstStyle>
              <a:p>
                <a:pPr marL="0" marR="0" lvl="0" indent="0" algn="ctr" defTabSz="414338" eaLnBrk="1" fontAlgn="base" latinLnBrk="0" hangingPunct="1">
                  <a:lnSpc>
                    <a:spcPct val="90000"/>
                  </a:lnSpc>
                  <a:spcBef>
                    <a:spcPts val="563"/>
                  </a:spcBef>
                  <a:spcAft>
                    <a:spcPct val="0"/>
                  </a:spcAft>
                  <a:buClrTx/>
                  <a:buSzPct val="100000"/>
                  <a:buFontTx/>
                  <a:buNone/>
                  <a:tabLst>
                    <a:tab pos="657225" algn="l"/>
                  </a:tabLst>
                  <a:defRPr/>
                </a:pPr>
                <a:r>
                  <a:rPr lang="en-US" altLang="en-US" sz="900" kern="0" dirty="0" err="1" smtClean="0">
                    <a:solidFill>
                      <a:srgbClr val="000000"/>
                    </a:solidFill>
                    <a:ea typeface="ＭＳ Ｐゴシック" pitchFamily="34" charset="-128"/>
                  </a:rPr>
                  <a:t>postgresql</a:t>
                </a:r>
                <a:endParaRPr kumimoji="0" lang="en-US" altLang="en-US" sz="900" b="0" i="0" u="none" strike="noStrike" kern="0" cap="none" spc="0" normalizeH="0" baseline="0" noProof="0" dirty="0" smtClean="0">
                  <a:ln>
                    <a:noFill/>
                  </a:ln>
                  <a:solidFill>
                    <a:srgbClr val="000000"/>
                  </a:solidFill>
                  <a:effectLst/>
                  <a:uLnTx/>
                  <a:uFillTx/>
                  <a:latin typeface="Arial" charset="0"/>
                  <a:ea typeface="ＭＳ Ｐゴシック" pitchFamily="34" charset="-128"/>
                  <a:cs typeface="Arial" charset="0"/>
                </a:endParaRPr>
              </a:p>
            </p:txBody>
          </p:sp>
        </p:grpSp>
        <p:grpSp>
          <p:nvGrpSpPr>
            <p:cNvPr id="186" name="Group 77"/>
            <p:cNvGrpSpPr>
              <a:grpSpLocks/>
            </p:cNvGrpSpPr>
            <p:nvPr/>
          </p:nvGrpSpPr>
          <p:grpSpPr bwMode="auto">
            <a:xfrm>
              <a:off x="7599363" y="3491948"/>
              <a:ext cx="866775" cy="341312"/>
              <a:chOff x="3562" y="3637"/>
              <a:chExt cx="746" cy="174"/>
            </a:xfrm>
          </p:grpSpPr>
          <p:sp>
            <p:nvSpPr>
              <p:cNvPr id="331" name="AutoShape 78"/>
              <p:cNvSpPr>
                <a:spLocks noChangeArrowheads="1"/>
              </p:cNvSpPr>
              <p:nvPr/>
            </p:nvSpPr>
            <p:spPr bwMode="auto">
              <a:xfrm>
                <a:off x="3562" y="3637"/>
                <a:ext cx="746" cy="174"/>
              </a:xfrm>
              <a:prstGeom prst="roundRect">
                <a:avLst>
                  <a:gd name="adj" fmla="val 9963"/>
                </a:avLst>
              </a:prstGeom>
              <a:gradFill rotWithShape="0">
                <a:gsLst>
                  <a:gs pos="0">
                    <a:srgbClr val="00B0F0"/>
                  </a:gs>
                  <a:gs pos="100000">
                    <a:srgbClr val="00B0F0"/>
                  </a:gs>
                </a:gsLst>
                <a:lin ang="5400000" scaled="1"/>
              </a:gradFill>
              <a:ln w="9525">
                <a:noFill/>
                <a:round/>
                <a:headEnd/>
                <a:tailEnd/>
              </a:ln>
              <a:effectLst>
                <a:outerShdw dist="26260" dir="3679611" algn="ctr" rotWithShape="0">
                  <a:srgbClr val="000000">
                    <a:alpha val="35036"/>
                  </a:srgbClr>
                </a:outerShdw>
              </a:effectLst>
            </p:spPr>
            <p:txBody>
              <a:bodyPr wrap="none" anchor="ctr"/>
              <a:lstStyle/>
              <a:p>
                <a:pPr marL="0" marR="0" lvl="0" indent="0" algn="ctr"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itchFamily="34" charset="0"/>
                  <a:ea typeface="ＭＳ Ｐゴシック" pitchFamily="34" charset="-128"/>
                </a:endParaRPr>
              </a:p>
            </p:txBody>
          </p:sp>
          <p:sp>
            <p:nvSpPr>
              <p:cNvPr id="332" name="Text Box 79"/>
              <p:cNvSpPr txBox="1">
                <a:spLocks noChangeArrowheads="1"/>
              </p:cNvSpPr>
              <p:nvPr/>
            </p:nvSpPr>
            <p:spPr bwMode="auto">
              <a:xfrm>
                <a:off x="3598" y="3637"/>
                <a:ext cx="679"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81639" tIns="42452" rIns="81639" bIns="42452">
                <a:spAutoFit/>
              </a:bodyPr>
              <a:lstStyle>
                <a:lvl1pPr defTabSz="414338" eaLnBrk="0" hangingPunct="0">
                  <a:tabLst>
                    <a:tab pos="657225" algn="l"/>
                  </a:tabLst>
                  <a:defRPr sz="1400">
                    <a:solidFill>
                      <a:schemeClr val="tx1"/>
                    </a:solidFill>
                    <a:latin typeface="Arial" charset="0"/>
                    <a:cs typeface="Arial" charset="0"/>
                  </a:defRPr>
                </a:lvl1pPr>
                <a:lvl2pPr marL="742950" indent="-285750" defTabSz="414338" eaLnBrk="0" hangingPunct="0">
                  <a:tabLst>
                    <a:tab pos="657225" algn="l"/>
                  </a:tabLst>
                  <a:defRPr sz="1400">
                    <a:solidFill>
                      <a:schemeClr val="tx1"/>
                    </a:solidFill>
                    <a:latin typeface="Arial" charset="0"/>
                    <a:cs typeface="Arial" charset="0"/>
                  </a:defRPr>
                </a:lvl2pPr>
                <a:lvl3pPr marL="1143000" indent="-228600" defTabSz="414338" eaLnBrk="0" hangingPunct="0">
                  <a:tabLst>
                    <a:tab pos="657225" algn="l"/>
                  </a:tabLst>
                  <a:defRPr sz="1400">
                    <a:solidFill>
                      <a:schemeClr val="tx1"/>
                    </a:solidFill>
                    <a:latin typeface="Arial" charset="0"/>
                    <a:cs typeface="Arial" charset="0"/>
                  </a:defRPr>
                </a:lvl3pPr>
                <a:lvl4pPr marL="1600200" indent="-228600" defTabSz="414338" eaLnBrk="0" hangingPunct="0">
                  <a:tabLst>
                    <a:tab pos="657225" algn="l"/>
                  </a:tabLst>
                  <a:defRPr sz="1400">
                    <a:solidFill>
                      <a:schemeClr val="tx1"/>
                    </a:solidFill>
                    <a:latin typeface="Arial" charset="0"/>
                    <a:cs typeface="Arial" charset="0"/>
                  </a:defRPr>
                </a:lvl4pPr>
                <a:lvl5pPr marL="2057400" indent="-228600" defTabSz="414338" eaLnBrk="0" hangingPunct="0">
                  <a:tabLst>
                    <a:tab pos="657225" algn="l"/>
                  </a:tabLst>
                  <a:defRPr sz="1400">
                    <a:solidFill>
                      <a:schemeClr val="tx1"/>
                    </a:solidFill>
                    <a:latin typeface="Arial" charset="0"/>
                    <a:cs typeface="Arial" charset="0"/>
                  </a:defRPr>
                </a:lvl5pPr>
                <a:lvl6pPr marL="2514600" indent="-228600" defTabSz="414338" eaLnBrk="0" fontAlgn="base" hangingPunct="0">
                  <a:spcBef>
                    <a:spcPct val="0"/>
                  </a:spcBef>
                  <a:spcAft>
                    <a:spcPct val="0"/>
                  </a:spcAft>
                  <a:tabLst>
                    <a:tab pos="657225" algn="l"/>
                  </a:tabLst>
                  <a:defRPr sz="1400">
                    <a:solidFill>
                      <a:schemeClr val="tx1"/>
                    </a:solidFill>
                    <a:latin typeface="Arial" charset="0"/>
                    <a:cs typeface="Arial" charset="0"/>
                  </a:defRPr>
                </a:lvl6pPr>
                <a:lvl7pPr marL="2971800" indent="-228600" defTabSz="414338" eaLnBrk="0" fontAlgn="base" hangingPunct="0">
                  <a:spcBef>
                    <a:spcPct val="0"/>
                  </a:spcBef>
                  <a:spcAft>
                    <a:spcPct val="0"/>
                  </a:spcAft>
                  <a:tabLst>
                    <a:tab pos="657225" algn="l"/>
                  </a:tabLst>
                  <a:defRPr sz="1400">
                    <a:solidFill>
                      <a:schemeClr val="tx1"/>
                    </a:solidFill>
                    <a:latin typeface="Arial" charset="0"/>
                    <a:cs typeface="Arial" charset="0"/>
                  </a:defRPr>
                </a:lvl7pPr>
                <a:lvl8pPr marL="3429000" indent="-228600" defTabSz="414338" eaLnBrk="0" fontAlgn="base" hangingPunct="0">
                  <a:spcBef>
                    <a:spcPct val="0"/>
                  </a:spcBef>
                  <a:spcAft>
                    <a:spcPct val="0"/>
                  </a:spcAft>
                  <a:tabLst>
                    <a:tab pos="657225" algn="l"/>
                  </a:tabLst>
                  <a:defRPr sz="1400">
                    <a:solidFill>
                      <a:schemeClr val="tx1"/>
                    </a:solidFill>
                    <a:latin typeface="Arial" charset="0"/>
                    <a:cs typeface="Arial" charset="0"/>
                  </a:defRPr>
                </a:lvl8pPr>
                <a:lvl9pPr marL="3886200" indent="-228600" defTabSz="414338" eaLnBrk="0" fontAlgn="base" hangingPunct="0">
                  <a:spcBef>
                    <a:spcPct val="0"/>
                  </a:spcBef>
                  <a:spcAft>
                    <a:spcPct val="0"/>
                  </a:spcAft>
                  <a:tabLst>
                    <a:tab pos="657225" algn="l"/>
                  </a:tabLst>
                  <a:defRPr sz="1400">
                    <a:solidFill>
                      <a:schemeClr val="tx1"/>
                    </a:solidFill>
                    <a:latin typeface="Arial" charset="0"/>
                    <a:cs typeface="Arial" charset="0"/>
                  </a:defRPr>
                </a:lvl9pPr>
              </a:lstStyle>
              <a:p>
                <a:pPr marL="0" marR="0" lvl="0" indent="0" algn="ctr" defTabSz="414338" eaLnBrk="1" fontAlgn="base" latinLnBrk="0" hangingPunct="1">
                  <a:lnSpc>
                    <a:spcPct val="90000"/>
                  </a:lnSpc>
                  <a:spcBef>
                    <a:spcPts val="563"/>
                  </a:spcBef>
                  <a:spcAft>
                    <a:spcPct val="0"/>
                  </a:spcAft>
                  <a:buClrTx/>
                  <a:buSzPct val="100000"/>
                  <a:buFontTx/>
                  <a:buNone/>
                  <a:tabLst>
                    <a:tab pos="657225" algn="l"/>
                  </a:tabLst>
                  <a:defRPr/>
                </a:pPr>
                <a:r>
                  <a:rPr kumimoji="0" lang="en-US" altLang="en-US" sz="900" b="0" i="0" u="none" strike="noStrike" kern="0" cap="none" spc="0" normalizeH="0" baseline="0" noProof="0" smtClean="0">
                    <a:ln>
                      <a:noFill/>
                    </a:ln>
                    <a:solidFill>
                      <a:srgbClr val="000000"/>
                    </a:solidFill>
                    <a:effectLst/>
                    <a:uLnTx/>
                    <a:uFillTx/>
                    <a:latin typeface="Arial" charset="0"/>
                    <a:ea typeface="ＭＳ Ｐゴシック" pitchFamily="34" charset="-128"/>
                    <a:cs typeface="Arial" charset="0"/>
                  </a:rPr>
                  <a:t>DataStage</a:t>
                </a:r>
              </a:p>
            </p:txBody>
          </p:sp>
        </p:grpSp>
        <p:sp>
          <p:nvSpPr>
            <p:cNvPr id="189" name="Text Box 30"/>
            <p:cNvSpPr txBox="1">
              <a:spLocks noChangeArrowheads="1"/>
            </p:cNvSpPr>
            <p:nvPr/>
          </p:nvSpPr>
          <p:spPr bwMode="auto">
            <a:xfrm>
              <a:off x="719138" y="4566358"/>
              <a:ext cx="1463675" cy="261995"/>
            </a:xfrm>
            <a:prstGeom prst="rect">
              <a:avLst/>
            </a:prstGeom>
            <a:noFill/>
            <a:ln w="9525" algn="ctr">
              <a:noFill/>
              <a:miter lim="800000"/>
              <a:headEnd/>
              <a:tailEnd/>
            </a:ln>
            <a:effectLst>
              <a:prstShdw prst="shdw17" dist="17961" dir="2700000">
                <a:srgbClr val="00B2EF">
                  <a:gamma/>
                  <a:shade val="60000"/>
                  <a:invGamma/>
                </a:srgbClr>
              </a:prstShdw>
            </a:effectLst>
          </p:spPr>
          <p:txBody>
            <a:bodyPr wrap="none" anchor="b">
              <a:spAutoFit/>
            </a:bodyPr>
            <a:lstStyle/>
            <a:p>
              <a:pPr marL="0" marR="0" lvl="0" indent="0" algn="ctr" defTabSz="457200" eaLnBrk="1" fontAlgn="base" latinLnBrk="0" hangingPunct="1">
                <a:lnSpc>
                  <a:spcPct val="100000"/>
                </a:lnSpc>
                <a:spcBef>
                  <a:spcPct val="0"/>
                </a:spcBef>
                <a:spcAft>
                  <a:spcPct val="0"/>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Arial"/>
                  <a:ea typeface="MS PGothic" pitchFamily="34" charset="-128"/>
                </a:rPr>
                <a:t>Runtime / Scheduler</a:t>
              </a:r>
            </a:p>
          </p:txBody>
        </p:sp>
        <p:sp>
          <p:nvSpPr>
            <p:cNvPr id="190" name="AutoShape 31"/>
            <p:cNvSpPr>
              <a:spLocks noChangeArrowheads="1"/>
            </p:cNvSpPr>
            <p:nvPr/>
          </p:nvSpPr>
          <p:spPr bwMode="auto">
            <a:xfrm>
              <a:off x="692150" y="2382285"/>
              <a:ext cx="6650038" cy="704850"/>
            </a:xfrm>
            <a:prstGeom prst="roundRect">
              <a:avLst>
                <a:gd name="adj" fmla="val 16667"/>
              </a:avLst>
            </a:prstGeom>
            <a:solidFill>
              <a:srgbClr val="3333CC">
                <a:alpha val="18823"/>
              </a:srgbClr>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anchor="ctr"/>
            <a:lstStyle>
              <a:lvl1pPr defTabSz="457200" eaLnBrk="0" hangingPunct="0">
                <a:defRPr sz="1400">
                  <a:solidFill>
                    <a:schemeClr val="tx1"/>
                  </a:solidFill>
                  <a:latin typeface="Arial" charset="0"/>
                  <a:cs typeface="Arial" charset="0"/>
                </a:defRPr>
              </a:lvl1pPr>
              <a:lvl2pPr marL="742950" indent="-285750" defTabSz="457200" eaLnBrk="0" hangingPunct="0">
                <a:defRPr sz="1400">
                  <a:solidFill>
                    <a:schemeClr val="tx1"/>
                  </a:solidFill>
                  <a:latin typeface="Arial" charset="0"/>
                  <a:cs typeface="Arial" charset="0"/>
                </a:defRPr>
              </a:lvl2pPr>
              <a:lvl3pPr marL="1143000" indent="-228600" defTabSz="457200" eaLnBrk="0" hangingPunct="0">
                <a:defRPr sz="1400">
                  <a:solidFill>
                    <a:schemeClr val="tx1"/>
                  </a:solidFill>
                  <a:latin typeface="Arial" charset="0"/>
                  <a:cs typeface="Arial" charset="0"/>
                </a:defRPr>
              </a:lvl3pPr>
              <a:lvl4pPr marL="1600200" indent="-228600" defTabSz="457200" eaLnBrk="0" hangingPunct="0">
                <a:defRPr sz="1400">
                  <a:solidFill>
                    <a:schemeClr val="tx1"/>
                  </a:solidFill>
                  <a:latin typeface="Arial" charset="0"/>
                  <a:cs typeface="Arial" charset="0"/>
                </a:defRPr>
              </a:lvl4pPr>
              <a:lvl5pPr marL="2057400" indent="-228600" defTabSz="457200" eaLnBrk="0" hangingPunct="0">
                <a:defRPr sz="1400">
                  <a:solidFill>
                    <a:schemeClr val="tx1"/>
                  </a:solidFill>
                  <a:latin typeface="Arial" charset="0"/>
                  <a:cs typeface="Arial" charset="0"/>
                </a:defRPr>
              </a:lvl5pPr>
              <a:lvl6pPr marL="2514600" indent="-228600" defTabSz="457200" eaLnBrk="0" fontAlgn="base" hangingPunct="0">
                <a:spcBef>
                  <a:spcPct val="0"/>
                </a:spcBef>
                <a:spcAft>
                  <a:spcPct val="0"/>
                </a:spcAft>
                <a:defRPr sz="1400">
                  <a:solidFill>
                    <a:schemeClr val="tx1"/>
                  </a:solidFill>
                  <a:latin typeface="Arial" charset="0"/>
                  <a:cs typeface="Arial" charset="0"/>
                </a:defRPr>
              </a:lvl6pPr>
              <a:lvl7pPr marL="2971800" indent="-228600" defTabSz="457200" eaLnBrk="0" fontAlgn="base" hangingPunct="0">
                <a:spcBef>
                  <a:spcPct val="0"/>
                </a:spcBef>
                <a:spcAft>
                  <a:spcPct val="0"/>
                </a:spcAft>
                <a:defRPr sz="1400">
                  <a:solidFill>
                    <a:schemeClr val="tx1"/>
                  </a:solidFill>
                  <a:latin typeface="Arial" charset="0"/>
                  <a:cs typeface="Arial" charset="0"/>
                </a:defRPr>
              </a:lvl7pPr>
              <a:lvl8pPr marL="3429000" indent="-228600" defTabSz="457200" eaLnBrk="0" fontAlgn="base" hangingPunct="0">
                <a:spcBef>
                  <a:spcPct val="0"/>
                </a:spcBef>
                <a:spcAft>
                  <a:spcPct val="0"/>
                </a:spcAft>
                <a:defRPr sz="1400">
                  <a:solidFill>
                    <a:schemeClr val="tx1"/>
                  </a:solidFill>
                  <a:latin typeface="Arial" charset="0"/>
                  <a:cs typeface="Arial" charset="0"/>
                </a:defRPr>
              </a:lvl8pPr>
              <a:lvl9pPr marL="3886200" indent="-228600" defTabSz="457200" eaLnBrk="0" fontAlgn="base" hangingPunct="0">
                <a:spcBef>
                  <a:spcPct val="0"/>
                </a:spcBef>
                <a:spcAft>
                  <a:spcPct val="0"/>
                </a:spcAft>
                <a:defRPr sz="1400">
                  <a:solidFill>
                    <a:schemeClr val="tx1"/>
                  </a:solidFill>
                  <a:latin typeface="Arial" charset="0"/>
                  <a:cs typeface="Arial" charset="0"/>
                </a:defRPr>
              </a:lvl9pPr>
            </a:lstStyle>
            <a:p>
              <a:pPr marL="0" marR="0" lvl="0" indent="0" algn="ctr" defTabSz="457200" eaLnBrk="1" fontAlgn="base" latinLnBrk="0" hangingPunct="1">
                <a:lnSpc>
                  <a:spcPct val="100000"/>
                </a:lnSpc>
                <a:spcBef>
                  <a:spcPct val="0"/>
                </a:spcBef>
                <a:spcAft>
                  <a:spcPct val="0"/>
                </a:spcAft>
                <a:buClrTx/>
                <a:buSzTx/>
                <a:buFontTx/>
                <a:buNone/>
                <a:tabLst/>
                <a:defRPr/>
              </a:pPr>
              <a:endParaRPr kumimoji="0" lang="en-US" altLang="en-US" sz="1800" b="0" i="0" u="none" strike="noStrike" kern="0" cap="none" spc="0" normalizeH="0" baseline="0" noProof="0" smtClean="0">
                <a:ln>
                  <a:noFill/>
                </a:ln>
                <a:solidFill>
                  <a:srgbClr val="000000"/>
                </a:solidFill>
                <a:effectLst/>
                <a:uLnTx/>
                <a:uFillTx/>
                <a:latin typeface="Arial" charset="0"/>
                <a:ea typeface="ＭＳ Ｐゴシック" pitchFamily="34" charset="-128"/>
                <a:cs typeface="Arial" charset="0"/>
              </a:endParaRPr>
            </a:p>
          </p:txBody>
        </p:sp>
        <p:sp>
          <p:nvSpPr>
            <p:cNvPr id="191" name="Text Box 32"/>
            <p:cNvSpPr txBox="1">
              <a:spLocks noChangeArrowheads="1"/>
            </p:cNvSpPr>
            <p:nvPr/>
          </p:nvSpPr>
          <p:spPr bwMode="auto">
            <a:xfrm>
              <a:off x="693738" y="2438286"/>
              <a:ext cx="1879600" cy="260304"/>
            </a:xfrm>
            <a:prstGeom prst="rect">
              <a:avLst/>
            </a:prstGeom>
            <a:noFill/>
            <a:ln w="9525" algn="ctr">
              <a:noFill/>
              <a:miter lim="800000"/>
              <a:headEnd/>
              <a:tailEnd/>
            </a:ln>
            <a:effectLst>
              <a:prstShdw prst="shdw17" dist="17961" dir="2700000">
                <a:srgbClr val="00B2EF">
                  <a:gamma/>
                  <a:shade val="60000"/>
                  <a:invGamma/>
                </a:srgbClr>
              </a:prstShdw>
            </a:effectLst>
          </p:spPr>
          <p:txBody>
            <a:bodyPr wrap="none" anchor="b">
              <a:spAutoFit/>
            </a:bodyPr>
            <a:lstStyle/>
            <a:p>
              <a:pPr marL="0" marR="0" lvl="0" indent="0" algn="ctr" defTabSz="457200" eaLnBrk="1" fontAlgn="base" latinLnBrk="0" hangingPunct="1">
                <a:lnSpc>
                  <a:spcPct val="100000"/>
                </a:lnSpc>
                <a:spcBef>
                  <a:spcPct val="0"/>
                </a:spcBef>
                <a:spcAft>
                  <a:spcPct val="0"/>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Arial"/>
                  <a:ea typeface="MS PGothic" pitchFamily="34" charset="-128"/>
                </a:rPr>
                <a:t>Advanced Analytic Engines</a:t>
              </a:r>
            </a:p>
          </p:txBody>
        </p:sp>
        <p:sp>
          <p:nvSpPr>
            <p:cNvPr id="192" name="AutoShape 33"/>
            <p:cNvSpPr>
              <a:spLocks noChangeArrowheads="1"/>
            </p:cNvSpPr>
            <p:nvPr/>
          </p:nvSpPr>
          <p:spPr bwMode="auto">
            <a:xfrm>
              <a:off x="677863" y="5557285"/>
              <a:ext cx="5164137" cy="441325"/>
            </a:xfrm>
            <a:prstGeom prst="roundRect">
              <a:avLst>
                <a:gd name="adj" fmla="val 16667"/>
              </a:avLst>
            </a:prstGeom>
            <a:solidFill>
              <a:srgbClr val="3333CC">
                <a:alpha val="18823"/>
              </a:srgbClr>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anchor="ctr"/>
            <a:lstStyle>
              <a:lvl1pPr defTabSz="457200" eaLnBrk="0" hangingPunct="0">
                <a:defRPr sz="1400">
                  <a:solidFill>
                    <a:schemeClr val="tx1"/>
                  </a:solidFill>
                  <a:latin typeface="Arial" charset="0"/>
                  <a:cs typeface="Arial" charset="0"/>
                </a:defRPr>
              </a:lvl1pPr>
              <a:lvl2pPr marL="742950" indent="-285750" defTabSz="457200" eaLnBrk="0" hangingPunct="0">
                <a:defRPr sz="1400">
                  <a:solidFill>
                    <a:schemeClr val="tx1"/>
                  </a:solidFill>
                  <a:latin typeface="Arial" charset="0"/>
                  <a:cs typeface="Arial" charset="0"/>
                </a:defRPr>
              </a:lvl2pPr>
              <a:lvl3pPr marL="1143000" indent="-228600" defTabSz="457200" eaLnBrk="0" hangingPunct="0">
                <a:defRPr sz="1400">
                  <a:solidFill>
                    <a:schemeClr val="tx1"/>
                  </a:solidFill>
                  <a:latin typeface="Arial" charset="0"/>
                  <a:cs typeface="Arial" charset="0"/>
                </a:defRPr>
              </a:lvl3pPr>
              <a:lvl4pPr marL="1600200" indent="-228600" defTabSz="457200" eaLnBrk="0" hangingPunct="0">
                <a:defRPr sz="1400">
                  <a:solidFill>
                    <a:schemeClr val="tx1"/>
                  </a:solidFill>
                  <a:latin typeface="Arial" charset="0"/>
                  <a:cs typeface="Arial" charset="0"/>
                </a:defRPr>
              </a:lvl4pPr>
              <a:lvl5pPr marL="2057400" indent="-228600" defTabSz="457200" eaLnBrk="0" hangingPunct="0">
                <a:defRPr sz="1400">
                  <a:solidFill>
                    <a:schemeClr val="tx1"/>
                  </a:solidFill>
                  <a:latin typeface="Arial" charset="0"/>
                  <a:cs typeface="Arial" charset="0"/>
                </a:defRPr>
              </a:lvl5pPr>
              <a:lvl6pPr marL="2514600" indent="-228600" defTabSz="457200" eaLnBrk="0" fontAlgn="base" hangingPunct="0">
                <a:spcBef>
                  <a:spcPct val="0"/>
                </a:spcBef>
                <a:spcAft>
                  <a:spcPct val="0"/>
                </a:spcAft>
                <a:defRPr sz="1400">
                  <a:solidFill>
                    <a:schemeClr val="tx1"/>
                  </a:solidFill>
                  <a:latin typeface="Arial" charset="0"/>
                  <a:cs typeface="Arial" charset="0"/>
                </a:defRPr>
              </a:lvl6pPr>
              <a:lvl7pPr marL="2971800" indent="-228600" defTabSz="457200" eaLnBrk="0" fontAlgn="base" hangingPunct="0">
                <a:spcBef>
                  <a:spcPct val="0"/>
                </a:spcBef>
                <a:spcAft>
                  <a:spcPct val="0"/>
                </a:spcAft>
                <a:defRPr sz="1400">
                  <a:solidFill>
                    <a:schemeClr val="tx1"/>
                  </a:solidFill>
                  <a:latin typeface="Arial" charset="0"/>
                  <a:cs typeface="Arial" charset="0"/>
                </a:defRPr>
              </a:lvl7pPr>
              <a:lvl8pPr marL="3429000" indent="-228600" defTabSz="457200" eaLnBrk="0" fontAlgn="base" hangingPunct="0">
                <a:spcBef>
                  <a:spcPct val="0"/>
                </a:spcBef>
                <a:spcAft>
                  <a:spcPct val="0"/>
                </a:spcAft>
                <a:defRPr sz="1400">
                  <a:solidFill>
                    <a:schemeClr val="tx1"/>
                  </a:solidFill>
                  <a:latin typeface="Arial" charset="0"/>
                  <a:cs typeface="Arial" charset="0"/>
                </a:defRPr>
              </a:lvl8pPr>
              <a:lvl9pPr marL="3886200" indent="-228600" defTabSz="457200" eaLnBrk="0" fontAlgn="base" hangingPunct="0">
                <a:spcBef>
                  <a:spcPct val="0"/>
                </a:spcBef>
                <a:spcAft>
                  <a:spcPct val="0"/>
                </a:spcAft>
                <a:defRPr sz="1400">
                  <a:solidFill>
                    <a:schemeClr val="tx1"/>
                  </a:solidFill>
                  <a:latin typeface="Arial" charset="0"/>
                  <a:cs typeface="Arial" charset="0"/>
                </a:defRPr>
              </a:lvl9pPr>
            </a:lstStyle>
            <a:p>
              <a:pPr marL="0" marR="0" lvl="0" indent="0" algn="ctr" defTabSz="457200" eaLnBrk="1" fontAlgn="base" latinLnBrk="0" hangingPunct="1">
                <a:lnSpc>
                  <a:spcPct val="100000"/>
                </a:lnSpc>
                <a:spcBef>
                  <a:spcPct val="0"/>
                </a:spcBef>
                <a:spcAft>
                  <a:spcPct val="0"/>
                </a:spcAft>
                <a:buClrTx/>
                <a:buSzTx/>
                <a:buFontTx/>
                <a:buNone/>
                <a:tabLst/>
                <a:defRPr/>
              </a:pPr>
              <a:endParaRPr kumimoji="0" lang="en-US" altLang="en-US" sz="1800" b="0" i="0" u="none" strike="noStrike" kern="0" cap="none" spc="0" normalizeH="0" baseline="0" noProof="0" smtClean="0">
                <a:ln>
                  <a:noFill/>
                </a:ln>
                <a:solidFill>
                  <a:srgbClr val="000000"/>
                </a:solidFill>
                <a:effectLst/>
                <a:uLnTx/>
                <a:uFillTx/>
                <a:latin typeface="Arial" charset="0"/>
                <a:ea typeface="ＭＳ Ｐゴシック" pitchFamily="34" charset="-128"/>
                <a:cs typeface="Arial" charset="0"/>
              </a:endParaRPr>
            </a:p>
          </p:txBody>
        </p:sp>
        <p:sp>
          <p:nvSpPr>
            <p:cNvPr id="193" name="Text Box 34"/>
            <p:cNvSpPr txBox="1">
              <a:spLocks noChangeArrowheads="1"/>
            </p:cNvSpPr>
            <p:nvPr/>
          </p:nvSpPr>
          <p:spPr bwMode="auto">
            <a:xfrm>
              <a:off x="688975" y="5636311"/>
              <a:ext cx="914400" cy="260304"/>
            </a:xfrm>
            <a:prstGeom prst="rect">
              <a:avLst/>
            </a:prstGeom>
            <a:noFill/>
            <a:ln w="9525" algn="ctr">
              <a:noFill/>
              <a:miter lim="800000"/>
              <a:headEnd/>
              <a:tailEnd/>
            </a:ln>
            <a:effectLst>
              <a:prstShdw prst="shdw17" dist="17961" dir="2700000">
                <a:srgbClr val="00B2EF">
                  <a:gamma/>
                  <a:shade val="60000"/>
                  <a:invGamma/>
                </a:srgbClr>
              </a:prstShdw>
            </a:effectLst>
          </p:spPr>
          <p:txBody>
            <a:bodyPr wrap="none" anchor="b">
              <a:spAutoFit/>
            </a:bodyPr>
            <a:lstStyle/>
            <a:p>
              <a:pPr marL="0" marR="0" lvl="0" indent="0" algn="ctr" defTabSz="457200" eaLnBrk="1" fontAlgn="base" latinLnBrk="0" hangingPunct="1">
                <a:lnSpc>
                  <a:spcPct val="100000"/>
                </a:lnSpc>
                <a:spcBef>
                  <a:spcPct val="0"/>
                </a:spcBef>
                <a:spcAft>
                  <a:spcPct val="0"/>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Arial"/>
                  <a:ea typeface="MS PGothic" pitchFamily="34" charset="-128"/>
                </a:rPr>
                <a:t>File System</a:t>
              </a:r>
            </a:p>
          </p:txBody>
        </p:sp>
        <p:grpSp>
          <p:nvGrpSpPr>
            <p:cNvPr id="194" name="Group 35"/>
            <p:cNvGrpSpPr>
              <a:grpSpLocks/>
            </p:cNvGrpSpPr>
            <p:nvPr/>
          </p:nvGrpSpPr>
          <p:grpSpPr bwMode="auto">
            <a:xfrm>
              <a:off x="2205231" y="4658760"/>
              <a:ext cx="904875" cy="220663"/>
              <a:chOff x="1186" y="4130"/>
              <a:chExt cx="745" cy="174"/>
            </a:xfrm>
          </p:grpSpPr>
          <p:sp>
            <p:nvSpPr>
              <p:cNvPr id="329" name="AutoShape 36"/>
              <p:cNvSpPr>
                <a:spLocks noChangeArrowheads="1"/>
              </p:cNvSpPr>
              <p:nvPr/>
            </p:nvSpPr>
            <p:spPr bwMode="auto">
              <a:xfrm>
                <a:off x="1186" y="4130"/>
                <a:ext cx="745" cy="172"/>
              </a:xfrm>
              <a:prstGeom prst="roundRect">
                <a:avLst>
                  <a:gd name="adj" fmla="val 9963"/>
                </a:avLst>
              </a:prstGeom>
              <a:gradFill rotWithShape="0">
                <a:gsLst>
                  <a:gs pos="0">
                    <a:srgbClr val="FFC000"/>
                  </a:gs>
                  <a:gs pos="100000">
                    <a:srgbClr val="FFC000"/>
                  </a:gs>
                </a:gsLst>
                <a:lin ang="5400000" scaled="1"/>
              </a:gradFill>
              <a:ln w="9525">
                <a:noFill/>
                <a:round/>
                <a:headEnd/>
                <a:tailEnd/>
              </a:ln>
              <a:effectLst>
                <a:outerShdw dist="26260" dir="3679611" algn="ctr" rotWithShape="0">
                  <a:srgbClr val="000000">
                    <a:alpha val="35036"/>
                  </a:srgbClr>
                </a:outerShdw>
              </a:effectLst>
            </p:spPr>
            <p:txBody>
              <a:bodyPr wrap="none" anchor="ctr"/>
              <a:lstStyle/>
              <a:p>
                <a:pPr marL="0" marR="0" lvl="0" indent="0" algn="ctr"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itchFamily="34" charset="0"/>
                  <a:ea typeface="ＭＳ Ｐゴシック" pitchFamily="34" charset="-128"/>
                </a:endParaRPr>
              </a:p>
            </p:txBody>
          </p:sp>
          <p:sp>
            <p:nvSpPr>
              <p:cNvPr id="330" name="Text Box 37"/>
              <p:cNvSpPr txBox="1">
                <a:spLocks noChangeArrowheads="1"/>
              </p:cNvSpPr>
              <p:nvPr/>
            </p:nvSpPr>
            <p:spPr bwMode="auto">
              <a:xfrm>
                <a:off x="1219" y="4135"/>
                <a:ext cx="675" cy="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81639" tIns="42452" rIns="81639" bIns="42452">
                <a:spAutoFit/>
              </a:bodyPr>
              <a:lstStyle>
                <a:lvl1pPr defTabSz="414338" eaLnBrk="0" hangingPunct="0">
                  <a:tabLst>
                    <a:tab pos="657225" algn="l"/>
                  </a:tabLst>
                  <a:defRPr sz="1400">
                    <a:solidFill>
                      <a:schemeClr val="tx1"/>
                    </a:solidFill>
                    <a:latin typeface="Arial" charset="0"/>
                    <a:cs typeface="Arial" charset="0"/>
                  </a:defRPr>
                </a:lvl1pPr>
                <a:lvl2pPr marL="742950" indent="-285750" defTabSz="414338" eaLnBrk="0" hangingPunct="0">
                  <a:tabLst>
                    <a:tab pos="657225" algn="l"/>
                  </a:tabLst>
                  <a:defRPr sz="1400">
                    <a:solidFill>
                      <a:schemeClr val="tx1"/>
                    </a:solidFill>
                    <a:latin typeface="Arial" charset="0"/>
                    <a:cs typeface="Arial" charset="0"/>
                  </a:defRPr>
                </a:lvl2pPr>
                <a:lvl3pPr marL="1143000" indent="-228600" defTabSz="414338" eaLnBrk="0" hangingPunct="0">
                  <a:tabLst>
                    <a:tab pos="657225" algn="l"/>
                  </a:tabLst>
                  <a:defRPr sz="1400">
                    <a:solidFill>
                      <a:schemeClr val="tx1"/>
                    </a:solidFill>
                    <a:latin typeface="Arial" charset="0"/>
                    <a:cs typeface="Arial" charset="0"/>
                  </a:defRPr>
                </a:lvl3pPr>
                <a:lvl4pPr marL="1600200" indent="-228600" defTabSz="414338" eaLnBrk="0" hangingPunct="0">
                  <a:tabLst>
                    <a:tab pos="657225" algn="l"/>
                  </a:tabLst>
                  <a:defRPr sz="1400">
                    <a:solidFill>
                      <a:schemeClr val="tx1"/>
                    </a:solidFill>
                    <a:latin typeface="Arial" charset="0"/>
                    <a:cs typeface="Arial" charset="0"/>
                  </a:defRPr>
                </a:lvl4pPr>
                <a:lvl5pPr marL="2057400" indent="-228600" defTabSz="414338" eaLnBrk="0" hangingPunct="0">
                  <a:tabLst>
                    <a:tab pos="657225" algn="l"/>
                  </a:tabLst>
                  <a:defRPr sz="1400">
                    <a:solidFill>
                      <a:schemeClr val="tx1"/>
                    </a:solidFill>
                    <a:latin typeface="Arial" charset="0"/>
                    <a:cs typeface="Arial" charset="0"/>
                  </a:defRPr>
                </a:lvl5pPr>
                <a:lvl6pPr marL="2514600" indent="-228600" defTabSz="414338" eaLnBrk="0" fontAlgn="base" hangingPunct="0">
                  <a:spcBef>
                    <a:spcPct val="0"/>
                  </a:spcBef>
                  <a:spcAft>
                    <a:spcPct val="0"/>
                  </a:spcAft>
                  <a:tabLst>
                    <a:tab pos="657225" algn="l"/>
                  </a:tabLst>
                  <a:defRPr sz="1400">
                    <a:solidFill>
                      <a:schemeClr val="tx1"/>
                    </a:solidFill>
                    <a:latin typeface="Arial" charset="0"/>
                    <a:cs typeface="Arial" charset="0"/>
                  </a:defRPr>
                </a:lvl6pPr>
                <a:lvl7pPr marL="2971800" indent="-228600" defTabSz="414338" eaLnBrk="0" fontAlgn="base" hangingPunct="0">
                  <a:spcBef>
                    <a:spcPct val="0"/>
                  </a:spcBef>
                  <a:spcAft>
                    <a:spcPct val="0"/>
                  </a:spcAft>
                  <a:tabLst>
                    <a:tab pos="657225" algn="l"/>
                  </a:tabLst>
                  <a:defRPr sz="1400">
                    <a:solidFill>
                      <a:schemeClr val="tx1"/>
                    </a:solidFill>
                    <a:latin typeface="Arial" charset="0"/>
                    <a:cs typeface="Arial" charset="0"/>
                  </a:defRPr>
                </a:lvl7pPr>
                <a:lvl8pPr marL="3429000" indent="-228600" defTabSz="414338" eaLnBrk="0" fontAlgn="base" hangingPunct="0">
                  <a:spcBef>
                    <a:spcPct val="0"/>
                  </a:spcBef>
                  <a:spcAft>
                    <a:spcPct val="0"/>
                  </a:spcAft>
                  <a:tabLst>
                    <a:tab pos="657225" algn="l"/>
                  </a:tabLst>
                  <a:defRPr sz="1400">
                    <a:solidFill>
                      <a:schemeClr val="tx1"/>
                    </a:solidFill>
                    <a:latin typeface="Arial" charset="0"/>
                    <a:cs typeface="Arial" charset="0"/>
                  </a:defRPr>
                </a:lvl8pPr>
                <a:lvl9pPr marL="3886200" indent="-228600" defTabSz="414338" eaLnBrk="0" fontAlgn="base" hangingPunct="0">
                  <a:spcBef>
                    <a:spcPct val="0"/>
                  </a:spcBef>
                  <a:spcAft>
                    <a:spcPct val="0"/>
                  </a:spcAft>
                  <a:tabLst>
                    <a:tab pos="657225" algn="l"/>
                  </a:tabLst>
                  <a:defRPr sz="1400">
                    <a:solidFill>
                      <a:schemeClr val="tx1"/>
                    </a:solidFill>
                    <a:latin typeface="Arial" charset="0"/>
                    <a:cs typeface="Arial" charset="0"/>
                  </a:defRPr>
                </a:lvl9pPr>
              </a:lstStyle>
              <a:p>
                <a:pPr marL="0" marR="0" lvl="0" indent="0" algn="ctr" defTabSz="414338" eaLnBrk="1" fontAlgn="base" latinLnBrk="0" hangingPunct="1">
                  <a:lnSpc>
                    <a:spcPct val="90000"/>
                  </a:lnSpc>
                  <a:spcBef>
                    <a:spcPts val="563"/>
                  </a:spcBef>
                  <a:spcAft>
                    <a:spcPct val="0"/>
                  </a:spcAft>
                  <a:buClrTx/>
                  <a:buSzPct val="100000"/>
                  <a:buFontTx/>
                  <a:buNone/>
                  <a:tabLst>
                    <a:tab pos="657225" algn="l"/>
                  </a:tabLst>
                  <a:defRPr/>
                </a:pPr>
                <a:r>
                  <a:rPr kumimoji="0" lang="en-US" altLang="en-US" sz="900" b="0" i="0" u="none" strike="noStrike" kern="0" cap="none" spc="0" normalizeH="0" baseline="0" noProof="0" smtClean="0">
                    <a:ln>
                      <a:noFill/>
                    </a:ln>
                    <a:solidFill>
                      <a:srgbClr val="000000"/>
                    </a:solidFill>
                    <a:effectLst/>
                    <a:uLnTx/>
                    <a:uFillTx/>
                    <a:latin typeface="Arial" charset="0"/>
                    <a:ea typeface="ＭＳ Ｐゴシック" pitchFamily="34" charset="-128"/>
                    <a:cs typeface="Arial" charset="0"/>
                  </a:rPr>
                  <a:t>MapReduce</a:t>
                </a:r>
              </a:p>
            </p:txBody>
          </p:sp>
        </p:grpSp>
        <p:grpSp>
          <p:nvGrpSpPr>
            <p:cNvPr id="195" name="Group 35"/>
            <p:cNvGrpSpPr>
              <a:grpSpLocks/>
            </p:cNvGrpSpPr>
            <p:nvPr/>
          </p:nvGrpSpPr>
          <p:grpSpPr bwMode="auto">
            <a:xfrm>
              <a:off x="2000250" y="5710854"/>
              <a:ext cx="909638" cy="212725"/>
              <a:chOff x="1186" y="4092"/>
              <a:chExt cx="745" cy="174"/>
            </a:xfrm>
          </p:grpSpPr>
          <p:sp>
            <p:nvSpPr>
              <p:cNvPr id="327" name="AutoShape 36"/>
              <p:cNvSpPr>
                <a:spLocks noChangeArrowheads="1"/>
              </p:cNvSpPr>
              <p:nvPr/>
            </p:nvSpPr>
            <p:spPr bwMode="auto">
              <a:xfrm>
                <a:off x="1186" y="4092"/>
                <a:ext cx="745" cy="174"/>
              </a:xfrm>
              <a:prstGeom prst="roundRect">
                <a:avLst>
                  <a:gd name="adj" fmla="val 9963"/>
                </a:avLst>
              </a:prstGeom>
              <a:gradFill rotWithShape="0">
                <a:gsLst>
                  <a:gs pos="0">
                    <a:srgbClr val="FFC000"/>
                  </a:gs>
                  <a:gs pos="100000">
                    <a:srgbClr val="FFC000"/>
                  </a:gs>
                </a:gsLst>
                <a:lin ang="5400000" scaled="1"/>
              </a:gradFill>
              <a:ln w="9525">
                <a:noFill/>
                <a:round/>
                <a:headEnd/>
                <a:tailEnd/>
              </a:ln>
              <a:effectLst>
                <a:outerShdw dist="26260" dir="3679611" algn="ctr" rotWithShape="0">
                  <a:srgbClr val="000000">
                    <a:alpha val="35036"/>
                  </a:srgbClr>
                </a:outerShdw>
              </a:effectLst>
            </p:spPr>
            <p:txBody>
              <a:bodyPr wrap="none" anchor="ctr"/>
              <a:lstStyle/>
              <a:p>
                <a:pPr marL="0" marR="0" lvl="0" indent="0" algn="ctr"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itchFamily="34" charset="0"/>
                  <a:ea typeface="ＭＳ Ｐゴシック" pitchFamily="34" charset="-128"/>
                </a:endParaRPr>
              </a:p>
            </p:txBody>
          </p:sp>
          <p:sp>
            <p:nvSpPr>
              <p:cNvPr id="328" name="Text Box 37"/>
              <p:cNvSpPr txBox="1">
                <a:spLocks noChangeArrowheads="1"/>
              </p:cNvSpPr>
              <p:nvPr/>
            </p:nvSpPr>
            <p:spPr bwMode="auto">
              <a:xfrm>
                <a:off x="1219" y="4096"/>
                <a:ext cx="676" cy="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81639" tIns="42452" rIns="81639" bIns="42452">
                <a:spAutoFit/>
              </a:bodyPr>
              <a:lstStyle>
                <a:lvl1pPr defTabSz="414338" eaLnBrk="0" hangingPunct="0">
                  <a:tabLst>
                    <a:tab pos="657225" algn="l"/>
                  </a:tabLst>
                  <a:defRPr sz="1400">
                    <a:solidFill>
                      <a:schemeClr val="tx1"/>
                    </a:solidFill>
                    <a:latin typeface="Arial" charset="0"/>
                    <a:cs typeface="Arial" charset="0"/>
                  </a:defRPr>
                </a:lvl1pPr>
                <a:lvl2pPr marL="742950" indent="-285750" defTabSz="414338" eaLnBrk="0" hangingPunct="0">
                  <a:tabLst>
                    <a:tab pos="657225" algn="l"/>
                  </a:tabLst>
                  <a:defRPr sz="1400">
                    <a:solidFill>
                      <a:schemeClr val="tx1"/>
                    </a:solidFill>
                    <a:latin typeface="Arial" charset="0"/>
                    <a:cs typeface="Arial" charset="0"/>
                  </a:defRPr>
                </a:lvl2pPr>
                <a:lvl3pPr marL="1143000" indent="-228600" defTabSz="414338" eaLnBrk="0" hangingPunct="0">
                  <a:tabLst>
                    <a:tab pos="657225" algn="l"/>
                  </a:tabLst>
                  <a:defRPr sz="1400">
                    <a:solidFill>
                      <a:schemeClr val="tx1"/>
                    </a:solidFill>
                    <a:latin typeface="Arial" charset="0"/>
                    <a:cs typeface="Arial" charset="0"/>
                  </a:defRPr>
                </a:lvl3pPr>
                <a:lvl4pPr marL="1600200" indent="-228600" defTabSz="414338" eaLnBrk="0" hangingPunct="0">
                  <a:tabLst>
                    <a:tab pos="657225" algn="l"/>
                  </a:tabLst>
                  <a:defRPr sz="1400">
                    <a:solidFill>
                      <a:schemeClr val="tx1"/>
                    </a:solidFill>
                    <a:latin typeface="Arial" charset="0"/>
                    <a:cs typeface="Arial" charset="0"/>
                  </a:defRPr>
                </a:lvl4pPr>
                <a:lvl5pPr marL="2057400" indent="-228600" defTabSz="414338" eaLnBrk="0" hangingPunct="0">
                  <a:tabLst>
                    <a:tab pos="657225" algn="l"/>
                  </a:tabLst>
                  <a:defRPr sz="1400">
                    <a:solidFill>
                      <a:schemeClr val="tx1"/>
                    </a:solidFill>
                    <a:latin typeface="Arial" charset="0"/>
                    <a:cs typeface="Arial" charset="0"/>
                  </a:defRPr>
                </a:lvl5pPr>
                <a:lvl6pPr marL="2514600" indent="-228600" defTabSz="414338" eaLnBrk="0" fontAlgn="base" hangingPunct="0">
                  <a:spcBef>
                    <a:spcPct val="0"/>
                  </a:spcBef>
                  <a:spcAft>
                    <a:spcPct val="0"/>
                  </a:spcAft>
                  <a:tabLst>
                    <a:tab pos="657225" algn="l"/>
                  </a:tabLst>
                  <a:defRPr sz="1400">
                    <a:solidFill>
                      <a:schemeClr val="tx1"/>
                    </a:solidFill>
                    <a:latin typeface="Arial" charset="0"/>
                    <a:cs typeface="Arial" charset="0"/>
                  </a:defRPr>
                </a:lvl6pPr>
                <a:lvl7pPr marL="2971800" indent="-228600" defTabSz="414338" eaLnBrk="0" fontAlgn="base" hangingPunct="0">
                  <a:spcBef>
                    <a:spcPct val="0"/>
                  </a:spcBef>
                  <a:spcAft>
                    <a:spcPct val="0"/>
                  </a:spcAft>
                  <a:tabLst>
                    <a:tab pos="657225" algn="l"/>
                  </a:tabLst>
                  <a:defRPr sz="1400">
                    <a:solidFill>
                      <a:schemeClr val="tx1"/>
                    </a:solidFill>
                    <a:latin typeface="Arial" charset="0"/>
                    <a:cs typeface="Arial" charset="0"/>
                  </a:defRPr>
                </a:lvl7pPr>
                <a:lvl8pPr marL="3429000" indent="-228600" defTabSz="414338" eaLnBrk="0" fontAlgn="base" hangingPunct="0">
                  <a:spcBef>
                    <a:spcPct val="0"/>
                  </a:spcBef>
                  <a:spcAft>
                    <a:spcPct val="0"/>
                  </a:spcAft>
                  <a:tabLst>
                    <a:tab pos="657225" algn="l"/>
                  </a:tabLst>
                  <a:defRPr sz="1400">
                    <a:solidFill>
                      <a:schemeClr val="tx1"/>
                    </a:solidFill>
                    <a:latin typeface="Arial" charset="0"/>
                    <a:cs typeface="Arial" charset="0"/>
                  </a:defRPr>
                </a:lvl8pPr>
                <a:lvl9pPr marL="3886200" indent="-228600" defTabSz="414338" eaLnBrk="0" fontAlgn="base" hangingPunct="0">
                  <a:spcBef>
                    <a:spcPct val="0"/>
                  </a:spcBef>
                  <a:spcAft>
                    <a:spcPct val="0"/>
                  </a:spcAft>
                  <a:tabLst>
                    <a:tab pos="657225" algn="l"/>
                  </a:tabLst>
                  <a:defRPr sz="1400">
                    <a:solidFill>
                      <a:schemeClr val="tx1"/>
                    </a:solidFill>
                    <a:latin typeface="Arial" charset="0"/>
                    <a:cs typeface="Arial" charset="0"/>
                  </a:defRPr>
                </a:lvl9pPr>
              </a:lstStyle>
              <a:p>
                <a:pPr marL="0" marR="0" lvl="0" indent="0" algn="ctr" defTabSz="414338" eaLnBrk="1" fontAlgn="base" latinLnBrk="0" hangingPunct="1">
                  <a:lnSpc>
                    <a:spcPct val="90000"/>
                  </a:lnSpc>
                  <a:spcBef>
                    <a:spcPts val="563"/>
                  </a:spcBef>
                  <a:spcAft>
                    <a:spcPct val="0"/>
                  </a:spcAft>
                  <a:buClrTx/>
                  <a:buSzPct val="100000"/>
                  <a:buFontTx/>
                  <a:buNone/>
                  <a:tabLst>
                    <a:tab pos="657225" algn="l"/>
                  </a:tabLst>
                  <a:defRPr/>
                </a:pPr>
                <a:r>
                  <a:rPr kumimoji="0" lang="en-US" altLang="en-US" sz="900" b="0" i="0" u="none" strike="noStrike" kern="0" cap="none" spc="0" normalizeH="0" baseline="0" noProof="0" smtClean="0">
                    <a:ln>
                      <a:noFill/>
                    </a:ln>
                    <a:solidFill>
                      <a:srgbClr val="000000"/>
                    </a:solidFill>
                    <a:effectLst/>
                    <a:uLnTx/>
                    <a:uFillTx/>
                    <a:latin typeface="Arial" charset="0"/>
                    <a:ea typeface="ＭＳ Ｐゴシック" pitchFamily="34" charset="-128"/>
                    <a:cs typeface="Arial" charset="0"/>
                  </a:rPr>
                  <a:t>HDFS </a:t>
                </a:r>
              </a:p>
            </p:txBody>
          </p:sp>
        </p:grpSp>
        <p:sp>
          <p:nvSpPr>
            <p:cNvPr id="196" name="AutoShape 41"/>
            <p:cNvSpPr>
              <a:spLocks noChangeArrowheads="1"/>
            </p:cNvSpPr>
            <p:nvPr/>
          </p:nvSpPr>
          <p:spPr bwMode="auto">
            <a:xfrm>
              <a:off x="674688" y="5049285"/>
              <a:ext cx="5168900" cy="441325"/>
            </a:xfrm>
            <a:prstGeom prst="roundRect">
              <a:avLst>
                <a:gd name="adj" fmla="val 16667"/>
              </a:avLst>
            </a:prstGeom>
            <a:solidFill>
              <a:srgbClr val="3333CC">
                <a:alpha val="18823"/>
              </a:srgbClr>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anchor="ctr"/>
            <a:lstStyle>
              <a:lvl1pPr defTabSz="457200" eaLnBrk="0" hangingPunct="0">
                <a:defRPr sz="1400">
                  <a:solidFill>
                    <a:schemeClr val="tx1"/>
                  </a:solidFill>
                  <a:latin typeface="Arial" charset="0"/>
                  <a:cs typeface="Arial" charset="0"/>
                </a:defRPr>
              </a:lvl1pPr>
              <a:lvl2pPr marL="742950" indent="-285750" defTabSz="457200" eaLnBrk="0" hangingPunct="0">
                <a:defRPr sz="1400">
                  <a:solidFill>
                    <a:schemeClr val="tx1"/>
                  </a:solidFill>
                  <a:latin typeface="Arial" charset="0"/>
                  <a:cs typeface="Arial" charset="0"/>
                </a:defRPr>
              </a:lvl2pPr>
              <a:lvl3pPr marL="1143000" indent="-228600" defTabSz="457200" eaLnBrk="0" hangingPunct="0">
                <a:defRPr sz="1400">
                  <a:solidFill>
                    <a:schemeClr val="tx1"/>
                  </a:solidFill>
                  <a:latin typeface="Arial" charset="0"/>
                  <a:cs typeface="Arial" charset="0"/>
                </a:defRPr>
              </a:lvl3pPr>
              <a:lvl4pPr marL="1600200" indent="-228600" defTabSz="457200" eaLnBrk="0" hangingPunct="0">
                <a:defRPr sz="1400">
                  <a:solidFill>
                    <a:schemeClr val="tx1"/>
                  </a:solidFill>
                  <a:latin typeface="Arial" charset="0"/>
                  <a:cs typeface="Arial" charset="0"/>
                </a:defRPr>
              </a:lvl4pPr>
              <a:lvl5pPr marL="2057400" indent="-228600" defTabSz="457200" eaLnBrk="0" hangingPunct="0">
                <a:defRPr sz="1400">
                  <a:solidFill>
                    <a:schemeClr val="tx1"/>
                  </a:solidFill>
                  <a:latin typeface="Arial" charset="0"/>
                  <a:cs typeface="Arial" charset="0"/>
                </a:defRPr>
              </a:lvl5pPr>
              <a:lvl6pPr marL="2514600" indent="-228600" defTabSz="457200" eaLnBrk="0" fontAlgn="base" hangingPunct="0">
                <a:spcBef>
                  <a:spcPct val="0"/>
                </a:spcBef>
                <a:spcAft>
                  <a:spcPct val="0"/>
                </a:spcAft>
                <a:defRPr sz="1400">
                  <a:solidFill>
                    <a:schemeClr val="tx1"/>
                  </a:solidFill>
                  <a:latin typeface="Arial" charset="0"/>
                  <a:cs typeface="Arial" charset="0"/>
                </a:defRPr>
              </a:lvl6pPr>
              <a:lvl7pPr marL="2971800" indent="-228600" defTabSz="457200" eaLnBrk="0" fontAlgn="base" hangingPunct="0">
                <a:spcBef>
                  <a:spcPct val="0"/>
                </a:spcBef>
                <a:spcAft>
                  <a:spcPct val="0"/>
                </a:spcAft>
                <a:defRPr sz="1400">
                  <a:solidFill>
                    <a:schemeClr val="tx1"/>
                  </a:solidFill>
                  <a:latin typeface="Arial" charset="0"/>
                  <a:cs typeface="Arial" charset="0"/>
                </a:defRPr>
              </a:lvl7pPr>
              <a:lvl8pPr marL="3429000" indent="-228600" defTabSz="457200" eaLnBrk="0" fontAlgn="base" hangingPunct="0">
                <a:spcBef>
                  <a:spcPct val="0"/>
                </a:spcBef>
                <a:spcAft>
                  <a:spcPct val="0"/>
                </a:spcAft>
                <a:defRPr sz="1400">
                  <a:solidFill>
                    <a:schemeClr val="tx1"/>
                  </a:solidFill>
                  <a:latin typeface="Arial" charset="0"/>
                  <a:cs typeface="Arial" charset="0"/>
                </a:defRPr>
              </a:lvl8pPr>
              <a:lvl9pPr marL="3886200" indent="-228600" defTabSz="457200" eaLnBrk="0" fontAlgn="base" hangingPunct="0">
                <a:spcBef>
                  <a:spcPct val="0"/>
                </a:spcBef>
                <a:spcAft>
                  <a:spcPct val="0"/>
                </a:spcAft>
                <a:defRPr sz="1400">
                  <a:solidFill>
                    <a:schemeClr val="tx1"/>
                  </a:solidFill>
                  <a:latin typeface="Arial" charset="0"/>
                  <a:cs typeface="Arial" charset="0"/>
                </a:defRPr>
              </a:lvl9pPr>
            </a:lstStyle>
            <a:p>
              <a:pPr marL="0" marR="0" lvl="0" indent="0" algn="ctr" defTabSz="457200" eaLnBrk="1" fontAlgn="base" latinLnBrk="0" hangingPunct="1">
                <a:lnSpc>
                  <a:spcPct val="100000"/>
                </a:lnSpc>
                <a:spcBef>
                  <a:spcPct val="0"/>
                </a:spcBef>
                <a:spcAft>
                  <a:spcPct val="0"/>
                </a:spcAft>
                <a:buClrTx/>
                <a:buSzTx/>
                <a:buFontTx/>
                <a:buNone/>
                <a:tabLst/>
                <a:defRPr/>
              </a:pPr>
              <a:endParaRPr kumimoji="0" lang="en-US" altLang="en-US" sz="1800" b="0" i="0" u="none" strike="noStrike" kern="0" cap="none" spc="0" normalizeH="0" baseline="0" noProof="0" smtClean="0">
                <a:ln>
                  <a:noFill/>
                </a:ln>
                <a:solidFill>
                  <a:srgbClr val="000000"/>
                </a:solidFill>
                <a:effectLst/>
                <a:uLnTx/>
                <a:uFillTx/>
                <a:latin typeface="Arial" charset="0"/>
                <a:ea typeface="ＭＳ Ｐゴシック" pitchFamily="34" charset="-128"/>
                <a:cs typeface="Arial" charset="0"/>
              </a:endParaRPr>
            </a:p>
          </p:txBody>
        </p:sp>
        <p:sp>
          <p:nvSpPr>
            <p:cNvPr id="197" name="Text Box 42"/>
            <p:cNvSpPr txBox="1">
              <a:spLocks noChangeArrowheads="1"/>
            </p:cNvSpPr>
            <p:nvPr/>
          </p:nvSpPr>
          <p:spPr bwMode="auto">
            <a:xfrm>
              <a:off x="701675" y="5036258"/>
              <a:ext cx="850900" cy="260304"/>
            </a:xfrm>
            <a:prstGeom prst="rect">
              <a:avLst/>
            </a:prstGeom>
            <a:noFill/>
            <a:ln w="9525" algn="ctr">
              <a:noFill/>
              <a:miter lim="800000"/>
              <a:headEnd/>
              <a:tailEnd/>
            </a:ln>
            <a:effectLst>
              <a:prstShdw prst="shdw17" dist="17961" dir="2700000">
                <a:srgbClr val="00B2EF">
                  <a:gamma/>
                  <a:shade val="60000"/>
                  <a:invGamma/>
                </a:srgbClr>
              </a:prstShdw>
            </a:effectLst>
          </p:spPr>
          <p:txBody>
            <a:bodyPr wrap="none" anchor="b">
              <a:spAutoFit/>
            </a:bodyPr>
            <a:lstStyle/>
            <a:p>
              <a:pPr marL="0" marR="0" lvl="0" indent="0" algn="ctr" defTabSz="457200" eaLnBrk="1" fontAlgn="base" latinLnBrk="0" hangingPunct="1">
                <a:lnSpc>
                  <a:spcPct val="100000"/>
                </a:lnSpc>
                <a:spcBef>
                  <a:spcPct val="0"/>
                </a:spcBef>
                <a:spcAft>
                  <a:spcPct val="0"/>
                </a:spcAft>
                <a:buClrTx/>
                <a:buSzTx/>
                <a:buFontTx/>
                <a:buNone/>
                <a:tabLst/>
                <a:defRPr/>
              </a:pPr>
              <a:r>
                <a:rPr kumimoji="0" lang="en-US" sz="1100" b="0" i="0" u="none" strike="noStrike" kern="0" cap="none" spc="0" normalizeH="0" baseline="0" noProof="0">
                  <a:ln>
                    <a:noFill/>
                  </a:ln>
                  <a:solidFill>
                    <a:srgbClr val="000000"/>
                  </a:solidFill>
                  <a:effectLst/>
                  <a:uLnTx/>
                  <a:uFillTx/>
                  <a:latin typeface="Arial"/>
                  <a:ea typeface="MS PGothic" pitchFamily="34" charset="-128"/>
                </a:rPr>
                <a:t>Data Store</a:t>
              </a:r>
            </a:p>
          </p:txBody>
        </p:sp>
        <p:grpSp>
          <p:nvGrpSpPr>
            <p:cNvPr id="198" name="Group 35"/>
            <p:cNvGrpSpPr>
              <a:grpSpLocks/>
            </p:cNvGrpSpPr>
            <p:nvPr/>
          </p:nvGrpSpPr>
          <p:grpSpPr bwMode="auto">
            <a:xfrm>
              <a:off x="2000250" y="5157235"/>
              <a:ext cx="904875" cy="214313"/>
              <a:chOff x="1186" y="4130"/>
              <a:chExt cx="745" cy="174"/>
            </a:xfrm>
          </p:grpSpPr>
          <p:sp>
            <p:nvSpPr>
              <p:cNvPr id="325" name="AutoShape 36"/>
              <p:cNvSpPr>
                <a:spLocks noChangeArrowheads="1"/>
              </p:cNvSpPr>
              <p:nvPr/>
            </p:nvSpPr>
            <p:spPr bwMode="auto">
              <a:xfrm>
                <a:off x="1186" y="4132"/>
                <a:ext cx="745" cy="172"/>
              </a:xfrm>
              <a:prstGeom prst="roundRect">
                <a:avLst>
                  <a:gd name="adj" fmla="val 9963"/>
                </a:avLst>
              </a:prstGeom>
              <a:gradFill rotWithShape="0">
                <a:gsLst>
                  <a:gs pos="0">
                    <a:srgbClr val="FFC000"/>
                  </a:gs>
                  <a:gs pos="100000">
                    <a:srgbClr val="FFC000"/>
                  </a:gs>
                </a:gsLst>
                <a:lin ang="5400000" scaled="1"/>
              </a:gradFill>
              <a:ln w="9525">
                <a:noFill/>
                <a:round/>
                <a:headEnd/>
                <a:tailEnd/>
              </a:ln>
              <a:effectLst>
                <a:outerShdw dist="26260" dir="3679611" algn="ctr" rotWithShape="0">
                  <a:srgbClr val="000000">
                    <a:alpha val="35036"/>
                  </a:srgbClr>
                </a:outerShdw>
              </a:effectLst>
            </p:spPr>
            <p:txBody>
              <a:bodyPr wrap="none" anchor="ctr"/>
              <a:lstStyle/>
              <a:p>
                <a:pPr marL="0" marR="0" lvl="0" indent="0" algn="ctr"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itchFamily="34" charset="0"/>
                  <a:ea typeface="ＭＳ Ｐゴシック" pitchFamily="34" charset="-128"/>
                </a:endParaRPr>
              </a:p>
            </p:txBody>
          </p:sp>
          <p:sp>
            <p:nvSpPr>
              <p:cNvPr id="326" name="Text Box 37"/>
              <p:cNvSpPr txBox="1">
                <a:spLocks noChangeArrowheads="1"/>
              </p:cNvSpPr>
              <p:nvPr/>
            </p:nvSpPr>
            <p:spPr bwMode="auto">
              <a:xfrm>
                <a:off x="1219" y="4134"/>
                <a:ext cx="675" cy="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81639" tIns="42452" rIns="81639" bIns="42452">
                <a:spAutoFit/>
              </a:bodyPr>
              <a:lstStyle>
                <a:lvl1pPr defTabSz="414338" eaLnBrk="0" hangingPunct="0">
                  <a:tabLst>
                    <a:tab pos="657225" algn="l"/>
                  </a:tabLst>
                  <a:defRPr sz="1400">
                    <a:solidFill>
                      <a:schemeClr val="tx1"/>
                    </a:solidFill>
                    <a:latin typeface="Arial" charset="0"/>
                    <a:cs typeface="Arial" charset="0"/>
                  </a:defRPr>
                </a:lvl1pPr>
                <a:lvl2pPr marL="742950" indent="-285750" defTabSz="414338" eaLnBrk="0" hangingPunct="0">
                  <a:tabLst>
                    <a:tab pos="657225" algn="l"/>
                  </a:tabLst>
                  <a:defRPr sz="1400">
                    <a:solidFill>
                      <a:schemeClr val="tx1"/>
                    </a:solidFill>
                    <a:latin typeface="Arial" charset="0"/>
                    <a:cs typeface="Arial" charset="0"/>
                  </a:defRPr>
                </a:lvl2pPr>
                <a:lvl3pPr marL="1143000" indent="-228600" defTabSz="414338" eaLnBrk="0" hangingPunct="0">
                  <a:tabLst>
                    <a:tab pos="657225" algn="l"/>
                  </a:tabLst>
                  <a:defRPr sz="1400">
                    <a:solidFill>
                      <a:schemeClr val="tx1"/>
                    </a:solidFill>
                    <a:latin typeface="Arial" charset="0"/>
                    <a:cs typeface="Arial" charset="0"/>
                  </a:defRPr>
                </a:lvl3pPr>
                <a:lvl4pPr marL="1600200" indent="-228600" defTabSz="414338" eaLnBrk="0" hangingPunct="0">
                  <a:tabLst>
                    <a:tab pos="657225" algn="l"/>
                  </a:tabLst>
                  <a:defRPr sz="1400">
                    <a:solidFill>
                      <a:schemeClr val="tx1"/>
                    </a:solidFill>
                    <a:latin typeface="Arial" charset="0"/>
                    <a:cs typeface="Arial" charset="0"/>
                  </a:defRPr>
                </a:lvl4pPr>
                <a:lvl5pPr marL="2057400" indent="-228600" defTabSz="414338" eaLnBrk="0" hangingPunct="0">
                  <a:tabLst>
                    <a:tab pos="657225" algn="l"/>
                  </a:tabLst>
                  <a:defRPr sz="1400">
                    <a:solidFill>
                      <a:schemeClr val="tx1"/>
                    </a:solidFill>
                    <a:latin typeface="Arial" charset="0"/>
                    <a:cs typeface="Arial" charset="0"/>
                  </a:defRPr>
                </a:lvl5pPr>
                <a:lvl6pPr marL="2514600" indent="-228600" defTabSz="414338" eaLnBrk="0" fontAlgn="base" hangingPunct="0">
                  <a:spcBef>
                    <a:spcPct val="0"/>
                  </a:spcBef>
                  <a:spcAft>
                    <a:spcPct val="0"/>
                  </a:spcAft>
                  <a:tabLst>
                    <a:tab pos="657225" algn="l"/>
                  </a:tabLst>
                  <a:defRPr sz="1400">
                    <a:solidFill>
                      <a:schemeClr val="tx1"/>
                    </a:solidFill>
                    <a:latin typeface="Arial" charset="0"/>
                    <a:cs typeface="Arial" charset="0"/>
                  </a:defRPr>
                </a:lvl6pPr>
                <a:lvl7pPr marL="2971800" indent="-228600" defTabSz="414338" eaLnBrk="0" fontAlgn="base" hangingPunct="0">
                  <a:spcBef>
                    <a:spcPct val="0"/>
                  </a:spcBef>
                  <a:spcAft>
                    <a:spcPct val="0"/>
                  </a:spcAft>
                  <a:tabLst>
                    <a:tab pos="657225" algn="l"/>
                  </a:tabLst>
                  <a:defRPr sz="1400">
                    <a:solidFill>
                      <a:schemeClr val="tx1"/>
                    </a:solidFill>
                    <a:latin typeface="Arial" charset="0"/>
                    <a:cs typeface="Arial" charset="0"/>
                  </a:defRPr>
                </a:lvl7pPr>
                <a:lvl8pPr marL="3429000" indent="-228600" defTabSz="414338" eaLnBrk="0" fontAlgn="base" hangingPunct="0">
                  <a:spcBef>
                    <a:spcPct val="0"/>
                  </a:spcBef>
                  <a:spcAft>
                    <a:spcPct val="0"/>
                  </a:spcAft>
                  <a:tabLst>
                    <a:tab pos="657225" algn="l"/>
                  </a:tabLst>
                  <a:defRPr sz="1400">
                    <a:solidFill>
                      <a:schemeClr val="tx1"/>
                    </a:solidFill>
                    <a:latin typeface="Arial" charset="0"/>
                    <a:cs typeface="Arial" charset="0"/>
                  </a:defRPr>
                </a:lvl8pPr>
                <a:lvl9pPr marL="3886200" indent="-228600" defTabSz="414338" eaLnBrk="0" fontAlgn="base" hangingPunct="0">
                  <a:spcBef>
                    <a:spcPct val="0"/>
                  </a:spcBef>
                  <a:spcAft>
                    <a:spcPct val="0"/>
                  </a:spcAft>
                  <a:tabLst>
                    <a:tab pos="657225" algn="l"/>
                  </a:tabLst>
                  <a:defRPr sz="1400">
                    <a:solidFill>
                      <a:schemeClr val="tx1"/>
                    </a:solidFill>
                    <a:latin typeface="Arial" charset="0"/>
                    <a:cs typeface="Arial" charset="0"/>
                  </a:defRPr>
                </a:lvl9pPr>
              </a:lstStyle>
              <a:p>
                <a:pPr marL="0" marR="0" lvl="0" indent="0" algn="ctr" defTabSz="414338" eaLnBrk="1" fontAlgn="base" latinLnBrk="0" hangingPunct="1">
                  <a:lnSpc>
                    <a:spcPct val="90000"/>
                  </a:lnSpc>
                  <a:spcBef>
                    <a:spcPts val="563"/>
                  </a:spcBef>
                  <a:spcAft>
                    <a:spcPct val="0"/>
                  </a:spcAft>
                  <a:buClrTx/>
                  <a:buSzPct val="100000"/>
                  <a:buFontTx/>
                  <a:buNone/>
                  <a:tabLst>
                    <a:tab pos="657225" algn="l"/>
                  </a:tabLst>
                  <a:defRPr/>
                </a:pPr>
                <a:r>
                  <a:rPr kumimoji="0" lang="en-US" altLang="en-US" sz="900" b="0" i="0" u="none" strike="noStrike" kern="0" cap="none" spc="0" normalizeH="0" baseline="0" noProof="0" smtClean="0">
                    <a:ln>
                      <a:noFill/>
                    </a:ln>
                    <a:solidFill>
                      <a:srgbClr val="000000"/>
                    </a:solidFill>
                    <a:effectLst/>
                    <a:uLnTx/>
                    <a:uFillTx/>
                    <a:latin typeface="Arial" charset="0"/>
                    <a:ea typeface="ＭＳ Ｐゴシック" pitchFamily="34" charset="-128"/>
                    <a:cs typeface="Arial" charset="0"/>
                  </a:rPr>
                  <a:t>HBase </a:t>
                </a:r>
              </a:p>
            </p:txBody>
          </p:sp>
        </p:grpSp>
        <p:grpSp>
          <p:nvGrpSpPr>
            <p:cNvPr id="199" name="Group 52"/>
            <p:cNvGrpSpPr>
              <a:grpSpLocks/>
            </p:cNvGrpSpPr>
            <p:nvPr/>
          </p:nvGrpSpPr>
          <p:grpSpPr bwMode="auto">
            <a:xfrm>
              <a:off x="3416300" y="2634698"/>
              <a:ext cx="1822450" cy="366712"/>
              <a:chOff x="1903" y="1872"/>
              <a:chExt cx="1148" cy="231"/>
            </a:xfrm>
          </p:grpSpPr>
          <p:sp>
            <p:nvSpPr>
              <p:cNvPr id="323" name="AutoShape 49"/>
              <p:cNvSpPr>
                <a:spLocks noChangeArrowheads="1"/>
              </p:cNvSpPr>
              <p:nvPr/>
            </p:nvSpPr>
            <p:spPr bwMode="auto">
              <a:xfrm>
                <a:off x="1903" y="1872"/>
                <a:ext cx="1148" cy="231"/>
              </a:xfrm>
              <a:prstGeom prst="roundRect">
                <a:avLst>
                  <a:gd name="adj" fmla="val 9963"/>
                </a:avLst>
              </a:prstGeom>
              <a:gradFill rotWithShape="0">
                <a:gsLst>
                  <a:gs pos="0">
                    <a:srgbClr val="00B0F0"/>
                  </a:gs>
                  <a:gs pos="100000">
                    <a:srgbClr val="00B0F0"/>
                  </a:gs>
                </a:gsLst>
                <a:lin ang="5400000" scaled="1"/>
              </a:gradFill>
              <a:ln w="9525">
                <a:noFill/>
                <a:round/>
                <a:headEnd/>
                <a:tailEnd/>
              </a:ln>
              <a:effectLst>
                <a:outerShdw dist="26260" dir="3679611" algn="ctr" rotWithShape="0">
                  <a:srgbClr val="000000">
                    <a:alpha val="35036"/>
                  </a:srgbClr>
                </a:outerShdw>
              </a:effectLst>
            </p:spPr>
            <p:txBody>
              <a:bodyPr wrap="none" anchor="ctr"/>
              <a:lstStyle/>
              <a:p>
                <a:pPr marL="0" marR="0" lvl="0" indent="0" algn="ctr"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itchFamily="34" charset="0"/>
                  <a:ea typeface="ＭＳ Ｐゴシック" pitchFamily="34" charset="-128"/>
                </a:endParaRPr>
              </a:p>
            </p:txBody>
          </p:sp>
          <p:sp>
            <p:nvSpPr>
              <p:cNvPr id="324" name="Text Box 50"/>
              <p:cNvSpPr txBox="1">
                <a:spLocks noChangeArrowheads="1"/>
              </p:cNvSpPr>
              <p:nvPr/>
            </p:nvSpPr>
            <p:spPr bwMode="auto">
              <a:xfrm>
                <a:off x="1953" y="1884"/>
                <a:ext cx="1044" cy="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81639" tIns="42452" rIns="81639" bIns="42452">
                <a:spAutoFit/>
              </a:bodyPr>
              <a:lstStyle>
                <a:lvl1pPr defTabSz="414338" eaLnBrk="0" hangingPunct="0">
                  <a:tabLst>
                    <a:tab pos="657225" algn="l"/>
                  </a:tabLst>
                  <a:defRPr sz="1400">
                    <a:solidFill>
                      <a:schemeClr val="tx1"/>
                    </a:solidFill>
                    <a:latin typeface="Arial" charset="0"/>
                    <a:cs typeface="Arial" charset="0"/>
                  </a:defRPr>
                </a:lvl1pPr>
                <a:lvl2pPr marL="742950" indent="-285750" defTabSz="414338" eaLnBrk="0" hangingPunct="0">
                  <a:tabLst>
                    <a:tab pos="657225" algn="l"/>
                  </a:tabLst>
                  <a:defRPr sz="1400">
                    <a:solidFill>
                      <a:schemeClr val="tx1"/>
                    </a:solidFill>
                    <a:latin typeface="Arial" charset="0"/>
                    <a:cs typeface="Arial" charset="0"/>
                  </a:defRPr>
                </a:lvl2pPr>
                <a:lvl3pPr marL="1143000" indent="-228600" defTabSz="414338" eaLnBrk="0" hangingPunct="0">
                  <a:tabLst>
                    <a:tab pos="657225" algn="l"/>
                  </a:tabLst>
                  <a:defRPr sz="1400">
                    <a:solidFill>
                      <a:schemeClr val="tx1"/>
                    </a:solidFill>
                    <a:latin typeface="Arial" charset="0"/>
                    <a:cs typeface="Arial" charset="0"/>
                  </a:defRPr>
                </a:lvl3pPr>
                <a:lvl4pPr marL="1600200" indent="-228600" defTabSz="414338" eaLnBrk="0" hangingPunct="0">
                  <a:tabLst>
                    <a:tab pos="657225" algn="l"/>
                  </a:tabLst>
                  <a:defRPr sz="1400">
                    <a:solidFill>
                      <a:schemeClr val="tx1"/>
                    </a:solidFill>
                    <a:latin typeface="Arial" charset="0"/>
                    <a:cs typeface="Arial" charset="0"/>
                  </a:defRPr>
                </a:lvl4pPr>
                <a:lvl5pPr marL="2057400" indent="-228600" defTabSz="414338" eaLnBrk="0" hangingPunct="0">
                  <a:tabLst>
                    <a:tab pos="657225" algn="l"/>
                  </a:tabLst>
                  <a:defRPr sz="1400">
                    <a:solidFill>
                      <a:schemeClr val="tx1"/>
                    </a:solidFill>
                    <a:latin typeface="Arial" charset="0"/>
                    <a:cs typeface="Arial" charset="0"/>
                  </a:defRPr>
                </a:lvl5pPr>
                <a:lvl6pPr marL="2514600" indent="-228600" defTabSz="414338" eaLnBrk="0" fontAlgn="base" hangingPunct="0">
                  <a:spcBef>
                    <a:spcPct val="0"/>
                  </a:spcBef>
                  <a:spcAft>
                    <a:spcPct val="0"/>
                  </a:spcAft>
                  <a:tabLst>
                    <a:tab pos="657225" algn="l"/>
                  </a:tabLst>
                  <a:defRPr sz="1400">
                    <a:solidFill>
                      <a:schemeClr val="tx1"/>
                    </a:solidFill>
                    <a:latin typeface="Arial" charset="0"/>
                    <a:cs typeface="Arial" charset="0"/>
                  </a:defRPr>
                </a:lvl6pPr>
                <a:lvl7pPr marL="2971800" indent="-228600" defTabSz="414338" eaLnBrk="0" fontAlgn="base" hangingPunct="0">
                  <a:spcBef>
                    <a:spcPct val="0"/>
                  </a:spcBef>
                  <a:spcAft>
                    <a:spcPct val="0"/>
                  </a:spcAft>
                  <a:tabLst>
                    <a:tab pos="657225" algn="l"/>
                  </a:tabLst>
                  <a:defRPr sz="1400">
                    <a:solidFill>
                      <a:schemeClr val="tx1"/>
                    </a:solidFill>
                    <a:latin typeface="Arial" charset="0"/>
                    <a:cs typeface="Arial" charset="0"/>
                  </a:defRPr>
                </a:lvl7pPr>
                <a:lvl8pPr marL="3429000" indent="-228600" defTabSz="414338" eaLnBrk="0" fontAlgn="base" hangingPunct="0">
                  <a:spcBef>
                    <a:spcPct val="0"/>
                  </a:spcBef>
                  <a:spcAft>
                    <a:spcPct val="0"/>
                  </a:spcAft>
                  <a:tabLst>
                    <a:tab pos="657225" algn="l"/>
                  </a:tabLst>
                  <a:defRPr sz="1400">
                    <a:solidFill>
                      <a:schemeClr val="tx1"/>
                    </a:solidFill>
                    <a:latin typeface="Arial" charset="0"/>
                    <a:cs typeface="Arial" charset="0"/>
                  </a:defRPr>
                </a:lvl8pPr>
                <a:lvl9pPr marL="3886200" indent="-228600" defTabSz="414338" eaLnBrk="0" fontAlgn="base" hangingPunct="0">
                  <a:spcBef>
                    <a:spcPct val="0"/>
                  </a:spcBef>
                  <a:spcAft>
                    <a:spcPct val="0"/>
                  </a:spcAft>
                  <a:tabLst>
                    <a:tab pos="657225" algn="l"/>
                  </a:tabLst>
                  <a:defRPr sz="1400">
                    <a:solidFill>
                      <a:schemeClr val="tx1"/>
                    </a:solidFill>
                    <a:latin typeface="Arial" charset="0"/>
                    <a:cs typeface="Arial" charset="0"/>
                  </a:defRPr>
                </a:lvl9pPr>
              </a:lstStyle>
              <a:p>
                <a:pPr marL="0" marR="0" lvl="0" indent="0" algn="ctr" defTabSz="414338" eaLnBrk="1" fontAlgn="base" latinLnBrk="0" hangingPunct="1">
                  <a:lnSpc>
                    <a:spcPct val="90000"/>
                  </a:lnSpc>
                  <a:spcBef>
                    <a:spcPts val="563"/>
                  </a:spcBef>
                  <a:spcAft>
                    <a:spcPct val="0"/>
                  </a:spcAft>
                  <a:buClrTx/>
                  <a:buSzPct val="100000"/>
                  <a:buFontTx/>
                  <a:buNone/>
                  <a:tabLst>
                    <a:tab pos="657225" algn="l"/>
                  </a:tabLst>
                  <a:defRPr/>
                </a:pPr>
                <a:r>
                  <a:rPr kumimoji="0" lang="en-US" altLang="en-US" sz="900" b="0" i="0" u="none" strike="noStrike" kern="0" cap="none" spc="0" normalizeH="0" baseline="0" noProof="0" smtClean="0">
                    <a:ln>
                      <a:noFill/>
                    </a:ln>
                    <a:solidFill>
                      <a:srgbClr val="000000"/>
                    </a:solidFill>
                    <a:effectLst/>
                    <a:uLnTx/>
                    <a:uFillTx/>
                    <a:latin typeface="Arial" charset="0"/>
                    <a:ea typeface="ＭＳ Ｐゴシック" pitchFamily="34" charset="-128"/>
                    <a:cs typeface="Arial" charset="0"/>
                  </a:rPr>
                  <a:t>Text Processing Engine &amp; Extractor Library)</a:t>
                </a:r>
              </a:p>
            </p:txBody>
          </p:sp>
        </p:grpSp>
        <p:grpSp>
          <p:nvGrpSpPr>
            <p:cNvPr id="200" name="Group 55"/>
            <p:cNvGrpSpPr>
              <a:grpSpLocks/>
            </p:cNvGrpSpPr>
            <p:nvPr/>
          </p:nvGrpSpPr>
          <p:grpSpPr bwMode="auto">
            <a:xfrm>
              <a:off x="984250" y="1626635"/>
              <a:ext cx="1074738" cy="250825"/>
              <a:chOff x="894" y="1380"/>
              <a:chExt cx="677" cy="158"/>
            </a:xfrm>
          </p:grpSpPr>
          <p:sp>
            <p:nvSpPr>
              <p:cNvPr id="321" name="AutoShape 49"/>
              <p:cNvSpPr>
                <a:spLocks noChangeArrowheads="1"/>
              </p:cNvSpPr>
              <p:nvPr/>
            </p:nvSpPr>
            <p:spPr bwMode="auto">
              <a:xfrm>
                <a:off x="894" y="1380"/>
                <a:ext cx="677" cy="158"/>
              </a:xfrm>
              <a:prstGeom prst="roundRect">
                <a:avLst>
                  <a:gd name="adj" fmla="val 9963"/>
                </a:avLst>
              </a:prstGeom>
              <a:gradFill rotWithShape="0">
                <a:gsLst>
                  <a:gs pos="0">
                    <a:srgbClr val="00B0F0"/>
                  </a:gs>
                  <a:gs pos="100000">
                    <a:srgbClr val="00B0F0"/>
                  </a:gs>
                </a:gsLst>
                <a:lin ang="5400000" scaled="1"/>
              </a:gradFill>
              <a:ln w="9525">
                <a:noFill/>
                <a:round/>
                <a:headEnd/>
                <a:tailEnd/>
              </a:ln>
              <a:effectLst>
                <a:outerShdw dist="26260" dir="3679611" algn="ctr" rotWithShape="0">
                  <a:srgbClr val="000000">
                    <a:alpha val="35036"/>
                  </a:srgbClr>
                </a:outerShdw>
              </a:effectLst>
            </p:spPr>
            <p:txBody>
              <a:bodyPr wrap="none" anchor="ctr"/>
              <a:lstStyle/>
              <a:p>
                <a:pPr marL="0" marR="0" lvl="0" indent="0" algn="ctr"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itchFamily="34" charset="0"/>
                  <a:ea typeface="ＭＳ Ｐゴシック" pitchFamily="34" charset="-128"/>
                </a:endParaRPr>
              </a:p>
            </p:txBody>
          </p:sp>
          <p:sp>
            <p:nvSpPr>
              <p:cNvPr id="322" name="Text Box 50"/>
              <p:cNvSpPr txBox="1">
                <a:spLocks noChangeArrowheads="1"/>
              </p:cNvSpPr>
              <p:nvPr/>
            </p:nvSpPr>
            <p:spPr bwMode="auto">
              <a:xfrm>
                <a:off x="927" y="1396"/>
                <a:ext cx="615" cy="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81639" tIns="42452" rIns="81639" bIns="42452">
                <a:spAutoFit/>
              </a:bodyPr>
              <a:lstStyle>
                <a:lvl1pPr defTabSz="414338" eaLnBrk="0" hangingPunct="0">
                  <a:tabLst>
                    <a:tab pos="657225" algn="l"/>
                  </a:tabLst>
                  <a:defRPr sz="1400">
                    <a:solidFill>
                      <a:schemeClr val="tx1"/>
                    </a:solidFill>
                    <a:latin typeface="Arial" charset="0"/>
                    <a:cs typeface="Arial" charset="0"/>
                  </a:defRPr>
                </a:lvl1pPr>
                <a:lvl2pPr marL="742950" indent="-285750" defTabSz="414338" eaLnBrk="0" hangingPunct="0">
                  <a:tabLst>
                    <a:tab pos="657225" algn="l"/>
                  </a:tabLst>
                  <a:defRPr sz="1400">
                    <a:solidFill>
                      <a:schemeClr val="tx1"/>
                    </a:solidFill>
                    <a:latin typeface="Arial" charset="0"/>
                    <a:cs typeface="Arial" charset="0"/>
                  </a:defRPr>
                </a:lvl2pPr>
                <a:lvl3pPr marL="1143000" indent="-228600" defTabSz="414338" eaLnBrk="0" hangingPunct="0">
                  <a:tabLst>
                    <a:tab pos="657225" algn="l"/>
                  </a:tabLst>
                  <a:defRPr sz="1400">
                    <a:solidFill>
                      <a:schemeClr val="tx1"/>
                    </a:solidFill>
                    <a:latin typeface="Arial" charset="0"/>
                    <a:cs typeface="Arial" charset="0"/>
                  </a:defRPr>
                </a:lvl3pPr>
                <a:lvl4pPr marL="1600200" indent="-228600" defTabSz="414338" eaLnBrk="0" hangingPunct="0">
                  <a:tabLst>
                    <a:tab pos="657225" algn="l"/>
                  </a:tabLst>
                  <a:defRPr sz="1400">
                    <a:solidFill>
                      <a:schemeClr val="tx1"/>
                    </a:solidFill>
                    <a:latin typeface="Arial" charset="0"/>
                    <a:cs typeface="Arial" charset="0"/>
                  </a:defRPr>
                </a:lvl4pPr>
                <a:lvl5pPr marL="2057400" indent="-228600" defTabSz="414338" eaLnBrk="0" hangingPunct="0">
                  <a:tabLst>
                    <a:tab pos="657225" algn="l"/>
                  </a:tabLst>
                  <a:defRPr sz="1400">
                    <a:solidFill>
                      <a:schemeClr val="tx1"/>
                    </a:solidFill>
                    <a:latin typeface="Arial" charset="0"/>
                    <a:cs typeface="Arial" charset="0"/>
                  </a:defRPr>
                </a:lvl5pPr>
                <a:lvl6pPr marL="2514600" indent="-228600" defTabSz="414338" eaLnBrk="0" fontAlgn="base" hangingPunct="0">
                  <a:spcBef>
                    <a:spcPct val="0"/>
                  </a:spcBef>
                  <a:spcAft>
                    <a:spcPct val="0"/>
                  </a:spcAft>
                  <a:tabLst>
                    <a:tab pos="657225" algn="l"/>
                  </a:tabLst>
                  <a:defRPr sz="1400">
                    <a:solidFill>
                      <a:schemeClr val="tx1"/>
                    </a:solidFill>
                    <a:latin typeface="Arial" charset="0"/>
                    <a:cs typeface="Arial" charset="0"/>
                  </a:defRPr>
                </a:lvl6pPr>
                <a:lvl7pPr marL="2971800" indent="-228600" defTabSz="414338" eaLnBrk="0" fontAlgn="base" hangingPunct="0">
                  <a:spcBef>
                    <a:spcPct val="0"/>
                  </a:spcBef>
                  <a:spcAft>
                    <a:spcPct val="0"/>
                  </a:spcAft>
                  <a:tabLst>
                    <a:tab pos="657225" algn="l"/>
                  </a:tabLst>
                  <a:defRPr sz="1400">
                    <a:solidFill>
                      <a:schemeClr val="tx1"/>
                    </a:solidFill>
                    <a:latin typeface="Arial" charset="0"/>
                    <a:cs typeface="Arial" charset="0"/>
                  </a:defRPr>
                </a:lvl7pPr>
                <a:lvl8pPr marL="3429000" indent="-228600" defTabSz="414338" eaLnBrk="0" fontAlgn="base" hangingPunct="0">
                  <a:spcBef>
                    <a:spcPct val="0"/>
                  </a:spcBef>
                  <a:spcAft>
                    <a:spcPct val="0"/>
                  </a:spcAft>
                  <a:tabLst>
                    <a:tab pos="657225" algn="l"/>
                  </a:tabLst>
                  <a:defRPr sz="1400">
                    <a:solidFill>
                      <a:schemeClr val="tx1"/>
                    </a:solidFill>
                    <a:latin typeface="Arial" charset="0"/>
                    <a:cs typeface="Arial" charset="0"/>
                  </a:defRPr>
                </a:lvl8pPr>
                <a:lvl9pPr marL="3886200" indent="-228600" defTabSz="414338" eaLnBrk="0" fontAlgn="base" hangingPunct="0">
                  <a:spcBef>
                    <a:spcPct val="0"/>
                  </a:spcBef>
                  <a:spcAft>
                    <a:spcPct val="0"/>
                  </a:spcAft>
                  <a:tabLst>
                    <a:tab pos="657225" algn="l"/>
                  </a:tabLst>
                  <a:defRPr sz="1400">
                    <a:solidFill>
                      <a:schemeClr val="tx1"/>
                    </a:solidFill>
                    <a:latin typeface="Arial" charset="0"/>
                    <a:cs typeface="Arial" charset="0"/>
                  </a:defRPr>
                </a:lvl9pPr>
              </a:lstStyle>
              <a:p>
                <a:pPr marL="0" marR="0" lvl="0" indent="0" algn="ctr" defTabSz="414338" eaLnBrk="1" fontAlgn="base" latinLnBrk="0" hangingPunct="1">
                  <a:lnSpc>
                    <a:spcPct val="90000"/>
                  </a:lnSpc>
                  <a:spcBef>
                    <a:spcPts val="563"/>
                  </a:spcBef>
                  <a:spcAft>
                    <a:spcPct val="0"/>
                  </a:spcAft>
                  <a:buClrTx/>
                  <a:buSzPct val="100000"/>
                  <a:buFontTx/>
                  <a:buNone/>
                  <a:tabLst>
                    <a:tab pos="657225" algn="l"/>
                  </a:tabLst>
                  <a:defRPr/>
                </a:pPr>
                <a:r>
                  <a:rPr kumimoji="0" lang="en-US" altLang="en-US" sz="900" b="0" i="0" u="none" strike="noStrike" kern="0" cap="none" spc="0" normalizeH="0" baseline="0" noProof="0" smtClean="0">
                    <a:ln>
                      <a:noFill/>
                    </a:ln>
                    <a:solidFill>
                      <a:srgbClr val="000000"/>
                    </a:solidFill>
                    <a:effectLst/>
                    <a:uLnTx/>
                    <a:uFillTx/>
                    <a:latin typeface="Arial" charset="0"/>
                    <a:ea typeface="ＭＳ Ｐゴシック" pitchFamily="34" charset="-128"/>
                    <a:cs typeface="Arial" charset="0"/>
                  </a:rPr>
                  <a:t>BigSheets</a:t>
                </a:r>
              </a:p>
            </p:txBody>
          </p:sp>
        </p:grpSp>
        <p:grpSp>
          <p:nvGrpSpPr>
            <p:cNvPr id="201" name="Group 16"/>
            <p:cNvGrpSpPr>
              <a:grpSpLocks/>
            </p:cNvGrpSpPr>
            <p:nvPr/>
          </p:nvGrpSpPr>
          <p:grpSpPr bwMode="auto">
            <a:xfrm>
              <a:off x="7597775" y="1709185"/>
              <a:ext cx="868363" cy="341313"/>
              <a:chOff x="7375525" y="2009775"/>
              <a:chExt cx="868362" cy="341313"/>
            </a:xfrm>
          </p:grpSpPr>
          <p:sp>
            <p:nvSpPr>
              <p:cNvPr id="319" name="AutoShape 43"/>
              <p:cNvSpPr>
                <a:spLocks noChangeArrowheads="1"/>
              </p:cNvSpPr>
              <p:nvPr/>
            </p:nvSpPr>
            <p:spPr bwMode="auto">
              <a:xfrm>
                <a:off x="7375525" y="2010362"/>
                <a:ext cx="868362" cy="341439"/>
              </a:xfrm>
              <a:prstGeom prst="roundRect">
                <a:avLst>
                  <a:gd name="adj" fmla="val 9963"/>
                </a:avLst>
              </a:prstGeom>
              <a:gradFill rotWithShape="0">
                <a:gsLst>
                  <a:gs pos="0">
                    <a:srgbClr val="00B0F0"/>
                  </a:gs>
                  <a:gs pos="100000">
                    <a:srgbClr val="00B0F0"/>
                  </a:gs>
                </a:gsLst>
                <a:lin ang="5400000" scaled="1"/>
              </a:gradFill>
              <a:ln w="9525">
                <a:noFill/>
                <a:round/>
                <a:headEnd/>
                <a:tailEnd/>
              </a:ln>
              <a:effectLst>
                <a:outerShdw dist="26260" dir="3679611" algn="ctr" rotWithShape="0">
                  <a:srgbClr val="000000">
                    <a:alpha val="35036"/>
                  </a:srgbClr>
                </a:outerShdw>
              </a:effectLst>
            </p:spPr>
            <p:txBody>
              <a:bodyPr wrap="none" anchor="ctr"/>
              <a:lstStyle/>
              <a:p>
                <a:pPr marL="0" marR="0" lvl="0" indent="0" algn="ctr"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itchFamily="34" charset="0"/>
                  <a:ea typeface="ＭＳ Ｐゴシック" pitchFamily="34" charset="-128"/>
                </a:endParaRPr>
              </a:p>
            </p:txBody>
          </p:sp>
          <p:sp>
            <p:nvSpPr>
              <p:cNvPr id="320" name="Text Box 44"/>
              <p:cNvSpPr txBox="1">
                <a:spLocks noChangeArrowheads="1"/>
              </p:cNvSpPr>
              <p:nvPr/>
            </p:nvSpPr>
            <p:spPr bwMode="auto">
              <a:xfrm>
                <a:off x="7415212" y="2074863"/>
                <a:ext cx="788988" cy="207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81639" tIns="42452" rIns="81639" bIns="42452">
                <a:spAutoFit/>
              </a:bodyPr>
              <a:lstStyle>
                <a:lvl1pPr defTabSz="414338" eaLnBrk="0" hangingPunct="0">
                  <a:tabLst>
                    <a:tab pos="657225" algn="l"/>
                  </a:tabLst>
                  <a:defRPr sz="1400">
                    <a:solidFill>
                      <a:schemeClr val="tx1"/>
                    </a:solidFill>
                    <a:latin typeface="Arial" charset="0"/>
                    <a:cs typeface="Arial" charset="0"/>
                  </a:defRPr>
                </a:lvl1pPr>
                <a:lvl2pPr marL="742950" indent="-285750" defTabSz="414338" eaLnBrk="0" hangingPunct="0">
                  <a:tabLst>
                    <a:tab pos="657225" algn="l"/>
                  </a:tabLst>
                  <a:defRPr sz="1400">
                    <a:solidFill>
                      <a:schemeClr val="tx1"/>
                    </a:solidFill>
                    <a:latin typeface="Arial" charset="0"/>
                    <a:cs typeface="Arial" charset="0"/>
                  </a:defRPr>
                </a:lvl2pPr>
                <a:lvl3pPr marL="1143000" indent="-228600" defTabSz="414338" eaLnBrk="0" hangingPunct="0">
                  <a:tabLst>
                    <a:tab pos="657225" algn="l"/>
                  </a:tabLst>
                  <a:defRPr sz="1400">
                    <a:solidFill>
                      <a:schemeClr val="tx1"/>
                    </a:solidFill>
                    <a:latin typeface="Arial" charset="0"/>
                    <a:cs typeface="Arial" charset="0"/>
                  </a:defRPr>
                </a:lvl3pPr>
                <a:lvl4pPr marL="1600200" indent="-228600" defTabSz="414338" eaLnBrk="0" hangingPunct="0">
                  <a:tabLst>
                    <a:tab pos="657225" algn="l"/>
                  </a:tabLst>
                  <a:defRPr sz="1400">
                    <a:solidFill>
                      <a:schemeClr val="tx1"/>
                    </a:solidFill>
                    <a:latin typeface="Arial" charset="0"/>
                    <a:cs typeface="Arial" charset="0"/>
                  </a:defRPr>
                </a:lvl4pPr>
                <a:lvl5pPr marL="2057400" indent="-228600" defTabSz="414338" eaLnBrk="0" hangingPunct="0">
                  <a:tabLst>
                    <a:tab pos="657225" algn="l"/>
                  </a:tabLst>
                  <a:defRPr sz="1400">
                    <a:solidFill>
                      <a:schemeClr val="tx1"/>
                    </a:solidFill>
                    <a:latin typeface="Arial" charset="0"/>
                    <a:cs typeface="Arial" charset="0"/>
                  </a:defRPr>
                </a:lvl5pPr>
                <a:lvl6pPr marL="2514600" indent="-228600" defTabSz="414338" eaLnBrk="0" fontAlgn="base" hangingPunct="0">
                  <a:spcBef>
                    <a:spcPct val="0"/>
                  </a:spcBef>
                  <a:spcAft>
                    <a:spcPct val="0"/>
                  </a:spcAft>
                  <a:tabLst>
                    <a:tab pos="657225" algn="l"/>
                  </a:tabLst>
                  <a:defRPr sz="1400">
                    <a:solidFill>
                      <a:schemeClr val="tx1"/>
                    </a:solidFill>
                    <a:latin typeface="Arial" charset="0"/>
                    <a:cs typeface="Arial" charset="0"/>
                  </a:defRPr>
                </a:lvl6pPr>
                <a:lvl7pPr marL="2971800" indent="-228600" defTabSz="414338" eaLnBrk="0" fontAlgn="base" hangingPunct="0">
                  <a:spcBef>
                    <a:spcPct val="0"/>
                  </a:spcBef>
                  <a:spcAft>
                    <a:spcPct val="0"/>
                  </a:spcAft>
                  <a:tabLst>
                    <a:tab pos="657225" algn="l"/>
                  </a:tabLst>
                  <a:defRPr sz="1400">
                    <a:solidFill>
                      <a:schemeClr val="tx1"/>
                    </a:solidFill>
                    <a:latin typeface="Arial" charset="0"/>
                    <a:cs typeface="Arial" charset="0"/>
                  </a:defRPr>
                </a:lvl7pPr>
                <a:lvl8pPr marL="3429000" indent="-228600" defTabSz="414338" eaLnBrk="0" fontAlgn="base" hangingPunct="0">
                  <a:spcBef>
                    <a:spcPct val="0"/>
                  </a:spcBef>
                  <a:spcAft>
                    <a:spcPct val="0"/>
                  </a:spcAft>
                  <a:tabLst>
                    <a:tab pos="657225" algn="l"/>
                  </a:tabLst>
                  <a:defRPr sz="1400">
                    <a:solidFill>
                      <a:schemeClr val="tx1"/>
                    </a:solidFill>
                    <a:latin typeface="Arial" charset="0"/>
                    <a:cs typeface="Arial" charset="0"/>
                  </a:defRPr>
                </a:lvl8pPr>
                <a:lvl9pPr marL="3886200" indent="-228600" defTabSz="414338" eaLnBrk="0" fontAlgn="base" hangingPunct="0">
                  <a:spcBef>
                    <a:spcPct val="0"/>
                  </a:spcBef>
                  <a:spcAft>
                    <a:spcPct val="0"/>
                  </a:spcAft>
                  <a:tabLst>
                    <a:tab pos="657225" algn="l"/>
                  </a:tabLst>
                  <a:defRPr sz="1400">
                    <a:solidFill>
                      <a:schemeClr val="tx1"/>
                    </a:solidFill>
                    <a:latin typeface="Arial" charset="0"/>
                    <a:cs typeface="Arial" charset="0"/>
                  </a:defRPr>
                </a:lvl9pPr>
              </a:lstStyle>
              <a:p>
                <a:pPr marL="0" marR="0" lvl="0" indent="0" algn="ctr" defTabSz="414338" eaLnBrk="1" fontAlgn="base" latinLnBrk="0" hangingPunct="1">
                  <a:lnSpc>
                    <a:spcPct val="90000"/>
                  </a:lnSpc>
                  <a:spcBef>
                    <a:spcPts val="563"/>
                  </a:spcBef>
                  <a:spcAft>
                    <a:spcPct val="0"/>
                  </a:spcAft>
                  <a:buClrTx/>
                  <a:buSzPct val="100000"/>
                  <a:buFontTx/>
                  <a:buNone/>
                  <a:tabLst>
                    <a:tab pos="657225" algn="l"/>
                  </a:tabLst>
                  <a:defRPr/>
                </a:pPr>
                <a:r>
                  <a:rPr kumimoji="0" lang="en-US" altLang="en-US" sz="900" b="0" i="0" u="none" strike="noStrike" kern="0" cap="none" spc="0" normalizeH="0" baseline="0" noProof="0" smtClean="0">
                    <a:ln>
                      <a:noFill/>
                    </a:ln>
                    <a:solidFill>
                      <a:srgbClr val="000000"/>
                    </a:solidFill>
                    <a:effectLst/>
                    <a:uLnTx/>
                    <a:uFillTx/>
                    <a:latin typeface="Arial" charset="0"/>
                    <a:ea typeface="ＭＳ Ｐゴシック" pitchFamily="34" charset="-128"/>
                    <a:cs typeface="Arial" charset="0"/>
                  </a:rPr>
                  <a:t>JDBC</a:t>
                </a:r>
              </a:p>
            </p:txBody>
          </p:sp>
        </p:grpSp>
        <p:grpSp>
          <p:nvGrpSpPr>
            <p:cNvPr id="202" name="Group 20"/>
            <p:cNvGrpSpPr>
              <a:grpSpLocks/>
            </p:cNvGrpSpPr>
            <p:nvPr/>
          </p:nvGrpSpPr>
          <p:grpSpPr bwMode="auto">
            <a:xfrm>
              <a:off x="2457450" y="1286910"/>
              <a:ext cx="3033713" cy="1057275"/>
              <a:chOff x="2278062" y="1692275"/>
              <a:chExt cx="3033189" cy="1057275"/>
            </a:xfrm>
          </p:grpSpPr>
          <p:sp>
            <p:nvSpPr>
              <p:cNvPr id="317" name="AutoShape 63"/>
              <p:cNvSpPr>
                <a:spLocks noChangeArrowheads="1"/>
              </p:cNvSpPr>
              <p:nvPr/>
            </p:nvSpPr>
            <p:spPr bwMode="auto">
              <a:xfrm>
                <a:off x="2278062" y="1692275"/>
                <a:ext cx="3033189" cy="1057275"/>
              </a:xfrm>
              <a:prstGeom prst="roundRect">
                <a:avLst>
                  <a:gd name="adj" fmla="val 16667"/>
                </a:avLst>
              </a:prstGeom>
              <a:solidFill>
                <a:srgbClr val="3333CC">
                  <a:alpha val="18823"/>
                </a:srgbClr>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anchor="ctr"/>
              <a:lstStyle>
                <a:lvl1pPr defTabSz="457200" eaLnBrk="0" hangingPunct="0">
                  <a:defRPr sz="1400">
                    <a:solidFill>
                      <a:schemeClr val="tx1"/>
                    </a:solidFill>
                    <a:latin typeface="Arial" charset="0"/>
                    <a:cs typeface="Arial" charset="0"/>
                  </a:defRPr>
                </a:lvl1pPr>
                <a:lvl2pPr marL="742950" indent="-285750" defTabSz="457200" eaLnBrk="0" hangingPunct="0">
                  <a:defRPr sz="1400">
                    <a:solidFill>
                      <a:schemeClr val="tx1"/>
                    </a:solidFill>
                    <a:latin typeface="Arial" charset="0"/>
                    <a:cs typeface="Arial" charset="0"/>
                  </a:defRPr>
                </a:lvl2pPr>
                <a:lvl3pPr marL="1143000" indent="-228600" defTabSz="457200" eaLnBrk="0" hangingPunct="0">
                  <a:defRPr sz="1400">
                    <a:solidFill>
                      <a:schemeClr val="tx1"/>
                    </a:solidFill>
                    <a:latin typeface="Arial" charset="0"/>
                    <a:cs typeface="Arial" charset="0"/>
                  </a:defRPr>
                </a:lvl3pPr>
                <a:lvl4pPr marL="1600200" indent="-228600" defTabSz="457200" eaLnBrk="0" hangingPunct="0">
                  <a:defRPr sz="1400">
                    <a:solidFill>
                      <a:schemeClr val="tx1"/>
                    </a:solidFill>
                    <a:latin typeface="Arial" charset="0"/>
                    <a:cs typeface="Arial" charset="0"/>
                  </a:defRPr>
                </a:lvl4pPr>
                <a:lvl5pPr marL="2057400" indent="-228600" defTabSz="457200" eaLnBrk="0" hangingPunct="0">
                  <a:defRPr sz="1400">
                    <a:solidFill>
                      <a:schemeClr val="tx1"/>
                    </a:solidFill>
                    <a:latin typeface="Arial" charset="0"/>
                    <a:cs typeface="Arial" charset="0"/>
                  </a:defRPr>
                </a:lvl5pPr>
                <a:lvl6pPr marL="2514600" indent="-228600" defTabSz="457200" eaLnBrk="0" fontAlgn="base" hangingPunct="0">
                  <a:spcBef>
                    <a:spcPct val="0"/>
                  </a:spcBef>
                  <a:spcAft>
                    <a:spcPct val="0"/>
                  </a:spcAft>
                  <a:defRPr sz="1400">
                    <a:solidFill>
                      <a:schemeClr val="tx1"/>
                    </a:solidFill>
                    <a:latin typeface="Arial" charset="0"/>
                    <a:cs typeface="Arial" charset="0"/>
                  </a:defRPr>
                </a:lvl6pPr>
                <a:lvl7pPr marL="2971800" indent="-228600" defTabSz="457200" eaLnBrk="0" fontAlgn="base" hangingPunct="0">
                  <a:spcBef>
                    <a:spcPct val="0"/>
                  </a:spcBef>
                  <a:spcAft>
                    <a:spcPct val="0"/>
                  </a:spcAft>
                  <a:defRPr sz="1400">
                    <a:solidFill>
                      <a:schemeClr val="tx1"/>
                    </a:solidFill>
                    <a:latin typeface="Arial" charset="0"/>
                    <a:cs typeface="Arial" charset="0"/>
                  </a:defRPr>
                </a:lvl7pPr>
                <a:lvl8pPr marL="3429000" indent="-228600" defTabSz="457200" eaLnBrk="0" fontAlgn="base" hangingPunct="0">
                  <a:spcBef>
                    <a:spcPct val="0"/>
                  </a:spcBef>
                  <a:spcAft>
                    <a:spcPct val="0"/>
                  </a:spcAft>
                  <a:defRPr sz="1400">
                    <a:solidFill>
                      <a:schemeClr val="tx1"/>
                    </a:solidFill>
                    <a:latin typeface="Arial" charset="0"/>
                    <a:cs typeface="Arial" charset="0"/>
                  </a:defRPr>
                </a:lvl8pPr>
                <a:lvl9pPr marL="3886200" indent="-228600" defTabSz="457200" eaLnBrk="0" fontAlgn="base" hangingPunct="0">
                  <a:spcBef>
                    <a:spcPct val="0"/>
                  </a:spcBef>
                  <a:spcAft>
                    <a:spcPct val="0"/>
                  </a:spcAft>
                  <a:defRPr sz="1400">
                    <a:solidFill>
                      <a:schemeClr val="tx1"/>
                    </a:solidFill>
                    <a:latin typeface="Arial" charset="0"/>
                    <a:cs typeface="Arial" charset="0"/>
                  </a:defRPr>
                </a:lvl9pPr>
              </a:lstStyle>
              <a:p>
                <a:pPr marL="0" marR="0" lvl="0" indent="0" algn="ctr" defTabSz="457200" eaLnBrk="1" fontAlgn="base" latinLnBrk="0" hangingPunct="1">
                  <a:lnSpc>
                    <a:spcPct val="100000"/>
                  </a:lnSpc>
                  <a:spcBef>
                    <a:spcPct val="0"/>
                  </a:spcBef>
                  <a:spcAft>
                    <a:spcPct val="0"/>
                  </a:spcAft>
                  <a:buClrTx/>
                  <a:buSzTx/>
                  <a:buFontTx/>
                  <a:buNone/>
                  <a:tabLst/>
                  <a:defRPr/>
                </a:pPr>
                <a:endParaRPr kumimoji="0" lang="en-US" altLang="en-US" sz="1800" b="0" i="0" u="none" strike="noStrike" kern="0" cap="none" spc="0" normalizeH="0" baseline="0" noProof="0" smtClean="0">
                  <a:ln>
                    <a:noFill/>
                  </a:ln>
                  <a:solidFill>
                    <a:srgbClr val="000000"/>
                  </a:solidFill>
                  <a:effectLst/>
                  <a:uLnTx/>
                  <a:uFillTx/>
                  <a:latin typeface="Arial" charset="0"/>
                  <a:ea typeface="ＭＳ Ｐゴシック" pitchFamily="34" charset="-128"/>
                  <a:cs typeface="Arial" charset="0"/>
                </a:endParaRPr>
              </a:p>
            </p:txBody>
          </p:sp>
          <p:sp>
            <p:nvSpPr>
              <p:cNvPr id="318" name="Text Box 65"/>
              <p:cNvSpPr txBox="1">
                <a:spLocks noChangeArrowheads="1"/>
              </p:cNvSpPr>
              <p:nvPr/>
            </p:nvSpPr>
            <p:spPr bwMode="auto">
              <a:xfrm>
                <a:off x="2828830" y="1712848"/>
                <a:ext cx="1933241" cy="260304"/>
              </a:xfrm>
              <a:prstGeom prst="rect">
                <a:avLst/>
              </a:prstGeom>
              <a:noFill/>
              <a:ln w="9525" algn="ctr">
                <a:noFill/>
                <a:miter lim="800000"/>
                <a:headEnd/>
                <a:tailEnd/>
              </a:ln>
              <a:effectLst>
                <a:prstShdw prst="shdw17" dist="17961" dir="2700000">
                  <a:srgbClr val="00B2EF">
                    <a:gamma/>
                    <a:shade val="60000"/>
                    <a:invGamma/>
                  </a:srgbClr>
                </a:prstShdw>
              </a:effectLst>
            </p:spPr>
            <p:txBody>
              <a:bodyPr wrap="none" anchor="b">
                <a:spAutoFit/>
              </a:bodyPr>
              <a:lstStyle/>
              <a:p>
                <a:pPr marL="0" marR="0" lvl="0" indent="0" algn="ctr" defTabSz="457200" eaLnBrk="1" fontAlgn="base" latinLnBrk="0" hangingPunct="1">
                  <a:lnSpc>
                    <a:spcPct val="100000"/>
                  </a:lnSpc>
                  <a:spcBef>
                    <a:spcPct val="0"/>
                  </a:spcBef>
                  <a:spcAft>
                    <a:spcPct val="0"/>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Arial"/>
                    <a:ea typeface="MS PGothic" pitchFamily="34" charset="-128"/>
                  </a:rPr>
                  <a:t>Applications &amp; Development</a:t>
                </a:r>
              </a:p>
            </p:txBody>
          </p:sp>
        </p:grpSp>
        <p:grpSp>
          <p:nvGrpSpPr>
            <p:cNvPr id="203" name="Group 12"/>
            <p:cNvGrpSpPr>
              <a:grpSpLocks/>
            </p:cNvGrpSpPr>
            <p:nvPr/>
          </p:nvGrpSpPr>
          <p:grpSpPr bwMode="auto">
            <a:xfrm>
              <a:off x="3679825" y="1709185"/>
              <a:ext cx="860425" cy="217488"/>
              <a:chOff x="3314700" y="2102643"/>
              <a:chExt cx="860425" cy="217488"/>
            </a:xfrm>
          </p:grpSpPr>
          <p:sp>
            <p:nvSpPr>
              <p:cNvPr id="315" name="AutoShape 49"/>
              <p:cNvSpPr>
                <a:spLocks noChangeArrowheads="1"/>
              </p:cNvSpPr>
              <p:nvPr/>
            </p:nvSpPr>
            <p:spPr bwMode="auto">
              <a:xfrm>
                <a:off x="3328988" y="2103230"/>
                <a:ext cx="831850" cy="216357"/>
              </a:xfrm>
              <a:prstGeom prst="roundRect">
                <a:avLst>
                  <a:gd name="adj" fmla="val 9963"/>
                </a:avLst>
              </a:prstGeom>
              <a:gradFill rotWithShape="0">
                <a:gsLst>
                  <a:gs pos="0">
                    <a:srgbClr val="00B0F0"/>
                  </a:gs>
                  <a:gs pos="100000">
                    <a:srgbClr val="00B0F0"/>
                  </a:gs>
                </a:gsLst>
                <a:lin ang="5400000" scaled="1"/>
              </a:gradFill>
              <a:ln w="9525">
                <a:noFill/>
                <a:round/>
                <a:headEnd/>
                <a:tailEnd/>
              </a:ln>
              <a:effectLst>
                <a:outerShdw dist="26260" dir="3679611" algn="ctr" rotWithShape="0">
                  <a:srgbClr val="000000">
                    <a:alpha val="35036"/>
                  </a:srgbClr>
                </a:outerShdw>
              </a:effectLst>
            </p:spPr>
            <p:txBody>
              <a:bodyPr wrap="none" anchor="ctr"/>
              <a:lstStyle/>
              <a:p>
                <a:pPr marL="0" marR="0" lvl="0" indent="0" algn="ctr" defTabSz="457200" eaLnBrk="1" fontAlgn="base" latinLnBrk="0" hangingPunct="1">
                  <a:lnSpc>
                    <a:spcPct val="100000"/>
                  </a:lnSpc>
                  <a:spcBef>
                    <a:spcPct val="0"/>
                  </a:spcBef>
                  <a:spcAft>
                    <a:spcPct val="0"/>
                  </a:spcAft>
                  <a:buClrTx/>
                  <a:buSzTx/>
                  <a:buFontTx/>
                  <a:buNone/>
                  <a:tabLst/>
                  <a:defRPr/>
                </a:pPr>
                <a:endParaRPr kumimoji="0" lang="en-US" sz="2100" b="0" i="0" u="none" strike="noStrike" kern="0" cap="none" spc="0" normalizeH="0" baseline="0" noProof="0">
                  <a:ln>
                    <a:noFill/>
                  </a:ln>
                  <a:solidFill>
                    <a:srgbClr val="000000"/>
                  </a:solidFill>
                  <a:effectLst/>
                  <a:uLnTx/>
                  <a:uFillTx/>
                  <a:latin typeface="Arial" pitchFamily="34" charset="0"/>
                  <a:ea typeface="ＭＳ Ｐゴシック" pitchFamily="34" charset="-128"/>
                </a:endParaRPr>
              </a:p>
            </p:txBody>
          </p:sp>
          <p:sp>
            <p:nvSpPr>
              <p:cNvPr id="316" name="Text Box 50"/>
              <p:cNvSpPr txBox="1">
                <a:spLocks noChangeArrowheads="1"/>
              </p:cNvSpPr>
              <p:nvPr/>
            </p:nvSpPr>
            <p:spPr bwMode="auto">
              <a:xfrm>
                <a:off x="3314700" y="2113756"/>
                <a:ext cx="860425" cy="195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81639" tIns="42452" rIns="81639" bIns="42452">
                <a:spAutoFit/>
              </a:bodyPr>
              <a:lstStyle>
                <a:lvl1pPr defTabSz="414338" eaLnBrk="0" hangingPunct="0">
                  <a:tabLst>
                    <a:tab pos="657225" algn="l"/>
                  </a:tabLst>
                  <a:defRPr sz="1400">
                    <a:solidFill>
                      <a:schemeClr val="tx1"/>
                    </a:solidFill>
                    <a:latin typeface="Arial" charset="0"/>
                    <a:cs typeface="Arial" charset="0"/>
                  </a:defRPr>
                </a:lvl1pPr>
                <a:lvl2pPr marL="742950" indent="-285750" defTabSz="414338" eaLnBrk="0" hangingPunct="0">
                  <a:tabLst>
                    <a:tab pos="657225" algn="l"/>
                  </a:tabLst>
                  <a:defRPr sz="1400">
                    <a:solidFill>
                      <a:schemeClr val="tx1"/>
                    </a:solidFill>
                    <a:latin typeface="Arial" charset="0"/>
                    <a:cs typeface="Arial" charset="0"/>
                  </a:defRPr>
                </a:lvl2pPr>
                <a:lvl3pPr marL="1143000" indent="-228600" defTabSz="414338" eaLnBrk="0" hangingPunct="0">
                  <a:tabLst>
                    <a:tab pos="657225" algn="l"/>
                  </a:tabLst>
                  <a:defRPr sz="1400">
                    <a:solidFill>
                      <a:schemeClr val="tx1"/>
                    </a:solidFill>
                    <a:latin typeface="Arial" charset="0"/>
                    <a:cs typeface="Arial" charset="0"/>
                  </a:defRPr>
                </a:lvl3pPr>
                <a:lvl4pPr marL="1600200" indent="-228600" defTabSz="414338" eaLnBrk="0" hangingPunct="0">
                  <a:tabLst>
                    <a:tab pos="657225" algn="l"/>
                  </a:tabLst>
                  <a:defRPr sz="1400">
                    <a:solidFill>
                      <a:schemeClr val="tx1"/>
                    </a:solidFill>
                    <a:latin typeface="Arial" charset="0"/>
                    <a:cs typeface="Arial" charset="0"/>
                  </a:defRPr>
                </a:lvl4pPr>
                <a:lvl5pPr marL="2057400" indent="-228600" defTabSz="414338" eaLnBrk="0" hangingPunct="0">
                  <a:tabLst>
                    <a:tab pos="657225" algn="l"/>
                  </a:tabLst>
                  <a:defRPr sz="1400">
                    <a:solidFill>
                      <a:schemeClr val="tx1"/>
                    </a:solidFill>
                    <a:latin typeface="Arial" charset="0"/>
                    <a:cs typeface="Arial" charset="0"/>
                  </a:defRPr>
                </a:lvl5pPr>
                <a:lvl6pPr marL="2514600" indent="-228600" defTabSz="414338" eaLnBrk="0" fontAlgn="base" hangingPunct="0">
                  <a:spcBef>
                    <a:spcPct val="0"/>
                  </a:spcBef>
                  <a:spcAft>
                    <a:spcPct val="0"/>
                  </a:spcAft>
                  <a:tabLst>
                    <a:tab pos="657225" algn="l"/>
                  </a:tabLst>
                  <a:defRPr sz="1400">
                    <a:solidFill>
                      <a:schemeClr val="tx1"/>
                    </a:solidFill>
                    <a:latin typeface="Arial" charset="0"/>
                    <a:cs typeface="Arial" charset="0"/>
                  </a:defRPr>
                </a:lvl6pPr>
                <a:lvl7pPr marL="2971800" indent="-228600" defTabSz="414338" eaLnBrk="0" fontAlgn="base" hangingPunct="0">
                  <a:spcBef>
                    <a:spcPct val="0"/>
                  </a:spcBef>
                  <a:spcAft>
                    <a:spcPct val="0"/>
                  </a:spcAft>
                  <a:tabLst>
                    <a:tab pos="657225" algn="l"/>
                  </a:tabLst>
                  <a:defRPr sz="1400">
                    <a:solidFill>
                      <a:schemeClr val="tx1"/>
                    </a:solidFill>
                    <a:latin typeface="Arial" charset="0"/>
                    <a:cs typeface="Arial" charset="0"/>
                  </a:defRPr>
                </a:lvl7pPr>
                <a:lvl8pPr marL="3429000" indent="-228600" defTabSz="414338" eaLnBrk="0" fontAlgn="base" hangingPunct="0">
                  <a:spcBef>
                    <a:spcPct val="0"/>
                  </a:spcBef>
                  <a:spcAft>
                    <a:spcPct val="0"/>
                  </a:spcAft>
                  <a:tabLst>
                    <a:tab pos="657225" algn="l"/>
                  </a:tabLst>
                  <a:defRPr sz="1400">
                    <a:solidFill>
                      <a:schemeClr val="tx1"/>
                    </a:solidFill>
                    <a:latin typeface="Arial" charset="0"/>
                    <a:cs typeface="Arial" charset="0"/>
                  </a:defRPr>
                </a:lvl8pPr>
                <a:lvl9pPr marL="3886200" indent="-228600" defTabSz="414338" eaLnBrk="0" fontAlgn="base" hangingPunct="0">
                  <a:spcBef>
                    <a:spcPct val="0"/>
                  </a:spcBef>
                  <a:spcAft>
                    <a:spcPct val="0"/>
                  </a:spcAft>
                  <a:tabLst>
                    <a:tab pos="657225" algn="l"/>
                  </a:tabLst>
                  <a:defRPr sz="1400">
                    <a:solidFill>
                      <a:schemeClr val="tx1"/>
                    </a:solidFill>
                    <a:latin typeface="Arial" charset="0"/>
                    <a:cs typeface="Arial" charset="0"/>
                  </a:defRPr>
                </a:lvl9pPr>
              </a:lstStyle>
              <a:p>
                <a:pPr marL="0" marR="0" lvl="0" indent="0" algn="ctr" defTabSz="414338" eaLnBrk="1" fontAlgn="base" latinLnBrk="0" hangingPunct="1">
                  <a:lnSpc>
                    <a:spcPct val="90000"/>
                  </a:lnSpc>
                  <a:spcBef>
                    <a:spcPts val="563"/>
                  </a:spcBef>
                  <a:spcAft>
                    <a:spcPct val="0"/>
                  </a:spcAft>
                  <a:buClrTx/>
                  <a:buSzPct val="100000"/>
                  <a:buFontTx/>
                  <a:buNone/>
                  <a:tabLst>
                    <a:tab pos="657225" algn="l"/>
                  </a:tabLst>
                  <a:defRPr/>
                </a:pPr>
                <a:r>
                  <a:rPr kumimoji="0" lang="en-US" altLang="en-US" sz="800" b="0" i="0" u="none" strike="noStrike" kern="0" cap="none" spc="0" normalizeH="0" baseline="0" noProof="0" smtClean="0">
                    <a:ln>
                      <a:noFill/>
                    </a:ln>
                    <a:solidFill>
                      <a:srgbClr val="000000"/>
                    </a:solidFill>
                    <a:effectLst/>
                    <a:uLnTx/>
                    <a:uFillTx/>
                    <a:latin typeface="Arial" charset="0"/>
                    <a:ea typeface="ＭＳ Ｐゴシック" pitchFamily="34" charset="-128"/>
                    <a:cs typeface="Arial" charset="0"/>
                  </a:rPr>
                  <a:t>Text Analytics</a:t>
                </a:r>
              </a:p>
            </p:txBody>
          </p:sp>
        </p:grpSp>
        <p:grpSp>
          <p:nvGrpSpPr>
            <p:cNvPr id="204" name="Group 69"/>
            <p:cNvGrpSpPr>
              <a:grpSpLocks/>
            </p:cNvGrpSpPr>
            <p:nvPr/>
          </p:nvGrpSpPr>
          <p:grpSpPr bwMode="auto">
            <a:xfrm>
              <a:off x="4603750" y="1709185"/>
              <a:ext cx="833438" cy="217488"/>
              <a:chOff x="2529" y="1325"/>
              <a:chExt cx="525" cy="137"/>
            </a:xfrm>
          </p:grpSpPr>
          <p:sp>
            <p:nvSpPr>
              <p:cNvPr id="313" name="AutoShape 49"/>
              <p:cNvSpPr>
                <a:spLocks noChangeArrowheads="1"/>
              </p:cNvSpPr>
              <p:nvPr/>
            </p:nvSpPr>
            <p:spPr bwMode="auto">
              <a:xfrm>
                <a:off x="2529" y="1325"/>
                <a:ext cx="525" cy="133"/>
              </a:xfrm>
              <a:prstGeom prst="roundRect">
                <a:avLst>
                  <a:gd name="adj" fmla="val 9963"/>
                </a:avLst>
              </a:prstGeom>
              <a:gradFill rotWithShape="0">
                <a:gsLst>
                  <a:gs pos="0">
                    <a:srgbClr val="00B0F0"/>
                  </a:gs>
                  <a:gs pos="100000">
                    <a:srgbClr val="00B0F0"/>
                  </a:gs>
                </a:gsLst>
                <a:lin ang="5400000" scaled="1"/>
              </a:gradFill>
              <a:ln w="9525">
                <a:noFill/>
                <a:round/>
                <a:headEnd/>
                <a:tailEnd/>
              </a:ln>
              <a:effectLst>
                <a:outerShdw dist="26260" dir="3679611" algn="ctr" rotWithShape="0">
                  <a:srgbClr val="000000">
                    <a:alpha val="35036"/>
                  </a:srgbClr>
                </a:outerShdw>
              </a:effectLst>
            </p:spPr>
            <p:txBody>
              <a:bodyPr wrap="none" anchor="ctr"/>
              <a:lstStyle/>
              <a:p>
                <a:pPr marL="0" marR="0" lvl="0" indent="0" algn="ctr" defTabSz="457200" eaLnBrk="1" fontAlgn="base" latinLnBrk="0" hangingPunct="1">
                  <a:lnSpc>
                    <a:spcPct val="100000"/>
                  </a:lnSpc>
                  <a:spcBef>
                    <a:spcPct val="0"/>
                  </a:spcBef>
                  <a:spcAft>
                    <a:spcPct val="0"/>
                  </a:spcAft>
                  <a:buClrTx/>
                  <a:buSzTx/>
                  <a:buFontTx/>
                  <a:buNone/>
                  <a:tabLst/>
                  <a:defRPr/>
                </a:pPr>
                <a:endParaRPr kumimoji="0" lang="en-US" sz="2100" b="0" i="0" u="none" strike="noStrike" kern="0" cap="none" spc="0" normalizeH="0" baseline="0" noProof="0">
                  <a:ln>
                    <a:noFill/>
                  </a:ln>
                  <a:solidFill>
                    <a:srgbClr val="000000"/>
                  </a:solidFill>
                  <a:effectLst/>
                  <a:uLnTx/>
                  <a:uFillTx/>
                  <a:latin typeface="Arial" pitchFamily="34" charset="0"/>
                  <a:ea typeface="ＭＳ Ｐゴシック" pitchFamily="34" charset="-128"/>
                </a:endParaRPr>
              </a:p>
            </p:txBody>
          </p:sp>
          <p:sp>
            <p:nvSpPr>
              <p:cNvPr id="314" name="Text Box 50"/>
              <p:cNvSpPr txBox="1">
                <a:spLocks noChangeArrowheads="1"/>
              </p:cNvSpPr>
              <p:nvPr/>
            </p:nvSpPr>
            <p:spPr bwMode="auto">
              <a:xfrm>
                <a:off x="2554" y="1337"/>
                <a:ext cx="477" cy="1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81639" tIns="42452" rIns="81639" bIns="42452">
                <a:spAutoFit/>
              </a:bodyPr>
              <a:lstStyle>
                <a:lvl1pPr defTabSz="414338" eaLnBrk="0" hangingPunct="0">
                  <a:tabLst>
                    <a:tab pos="657225" algn="l"/>
                  </a:tabLst>
                  <a:defRPr sz="1400">
                    <a:solidFill>
                      <a:schemeClr val="tx1"/>
                    </a:solidFill>
                    <a:latin typeface="Arial" charset="0"/>
                    <a:cs typeface="Arial" charset="0"/>
                  </a:defRPr>
                </a:lvl1pPr>
                <a:lvl2pPr marL="742950" indent="-285750" defTabSz="414338" eaLnBrk="0" hangingPunct="0">
                  <a:tabLst>
                    <a:tab pos="657225" algn="l"/>
                  </a:tabLst>
                  <a:defRPr sz="1400">
                    <a:solidFill>
                      <a:schemeClr val="tx1"/>
                    </a:solidFill>
                    <a:latin typeface="Arial" charset="0"/>
                    <a:cs typeface="Arial" charset="0"/>
                  </a:defRPr>
                </a:lvl2pPr>
                <a:lvl3pPr marL="1143000" indent="-228600" defTabSz="414338" eaLnBrk="0" hangingPunct="0">
                  <a:tabLst>
                    <a:tab pos="657225" algn="l"/>
                  </a:tabLst>
                  <a:defRPr sz="1400">
                    <a:solidFill>
                      <a:schemeClr val="tx1"/>
                    </a:solidFill>
                    <a:latin typeface="Arial" charset="0"/>
                    <a:cs typeface="Arial" charset="0"/>
                  </a:defRPr>
                </a:lvl3pPr>
                <a:lvl4pPr marL="1600200" indent="-228600" defTabSz="414338" eaLnBrk="0" hangingPunct="0">
                  <a:tabLst>
                    <a:tab pos="657225" algn="l"/>
                  </a:tabLst>
                  <a:defRPr sz="1400">
                    <a:solidFill>
                      <a:schemeClr val="tx1"/>
                    </a:solidFill>
                    <a:latin typeface="Arial" charset="0"/>
                    <a:cs typeface="Arial" charset="0"/>
                  </a:defRPr>
                </a:lvl4pPr>
                <a:lvl5pPr marL="2057400" indent="-228600" defTabSz="414338" eaLnBrk="0" hangingPunct="0">
                  <a:tabLst>
                    <a:tab pos="657225" algn="l"/>
                  </a:tabLst>
                  <a:defRPr sz="1400">
                    <a:solidFill>
                      <a:schemeClr val="tx1"/>
                    </a:solidFill>
                    <a:latin typeface="Arial" charset="0"/>
                    <a:cs typeface="Arial" charset="0"/>
                  </a:defRPr>
                </a:lvl5pPr>
                <a:lvl6pPr marL="2514600" indent="-228600" defTabSz="414338" eaLnBrk="0" fontAlgn="base" hangingPunct="0">
                  <a:spcBef>
                    <a:spcPct val="0"/>
                  </a:spcBef>
                  <a:spcAft>
                    <a:spcPct val="0"/>
                  </a:spcAft>
                  <a:tabLst>
                    <a:tab pos="657225" algn="l"/>
                  </a:tabLst>
                  <a:defRPr sz="1400">
                    <a:solidFill>
                      <a:schemeClr val="tx1"/>
                    </a:solidFill>
                    <a:latin typeface="Arial" charset="0"/>
                    <a:cs typeface="Arial" charset="0"/>
                  </a:defRPr>
                </a:lvl6pPr>
                <a:lvl7pPr marL="2971800" indent="-228600" defTabSz="414338" eaLnBrk="0" fontAlgn="base" hangingPunct="0">
                  <a:spcBef>
                    <a:spcPct val="0"/>
                  </a:spcBef>
                  <a:spcAft>
                    <a:spcPct val="0"/>
                  </a:spcAft>
                  <a:tabLst>
                    <a:tab pos="657225" algn="l"/>
                  </a:tabLst>
                  <a:defRPr sz="1400">
                    <a:solidFill>
                      <a:schemeClr val="tx1"/>
                    </a:solidFill>
                    <a:latin typeface="Arial" charset="0"/>
                    <a:cs typeface="Arial" charset="0"/>
                  </a:defRPr>
                </a:lvl7pPr>
                <a:lvl8pPr marL="3429000" indent="-228600" defTabSz="414338" eaLnBrk="0" fontAlgn="base" hangingPunct="0">
                  <a:spcBef>
                    <a:spcPct val="0"/>
                  </a:spcBef>
                  <a:spcAft>
                    <a:spcPct val="0"/>
                  </a:spcAft>
                  <a:tabLst>
                    <a:tab pos="657225" algn="l"/>
                  </a:tabLst>
                  <a:defRPr sz="1400">
                    <a:solidFill>
                      <a:schemeClr val="tx1"/>
                    </a:solidFill>
                    <a:latin typeface="Arial" charset="0"/>
                    <a:cs typeface="Arial" charset="0"/>
                  </a:defRPr>
                </a:lvl8pPr>
                <a:lvl9pPr marL="3886200" indent="-228600" defTabSz="414338" eaLnBrk="0" fontAlgn="base" hangingPunct="0">
                  <a:spcBef>
                    <a:spcPct val="0"/>
                  </a:spcBef>
                  <a:spcAft>
                    <a:spcPct val="0"/>
                  </a:spcAft>
                  <a:tabLst>
                    <a:tab pos="657225" algn="l"/>
                  </a:tabLst>
                  <a:defRPr sz="1400">
                    <a:solidFill>
                      <a:schemeClr val="tx1"/>
                    </a:solidFill>
                    <a:latin typeface="Arial" charset="0"/>
                    <a:cs typeface="Arial" charset="0"/>
                  </a:defRPr>
                </a:lvl9pPr>
              </a:lstStyle>
              <a:p>
                <a:pPr marL="0" marR="0" lvl="0" indent="0" algn="ctr" defTabSz="414338" eaLnBrk="1" fontAlgn="base" latinLnBrk="0" hangingPunct="1">
                  <a:lnSpc>
                    <a:spcPct val="90000"/>
                  </a:lnSpc>
                  <a:spcBef>
                    <a:spcPts val="563"/>
                  </a:spcBef>
                  <a:spcAft>
                    <a:spcPct val="0"/>
                  </a:spcAft>
                  <a:buClrTx/>
                  <a:buSzPct val="100000"/>
                  <a:buFontTx/>
                  <a:buNone/>
                  <a:tabLst>
                    <a:tab pos="657225" algn="l"/>
                  </a:tabLst>
                  <a:defRPr/>
                </a:pPr>
                <a:r>
                  <a:rPr kumimoji="0" lang="en-US" altLang="en-US" sz="800" b="0" i="0" u="none" strike="noStrike" kern="0" cap="none" spc="0" normalizeH="0" baseline="0" noProof="0" smtClean="0">
                    <a:ln>
                      <a:noFill/>
                    </a:ln>
                    <a:solidFill>
                      <a:srgbClr val="000000"/>
                    </a:solidFill>
                    <a:effectLst/>
                    <a:uLnTx/>
                    <a:uFillTx/>
                    <a:latin typeface="Arial" charset="0"/>
                    <a:ea typeface="ＭＳ Ｐゴシック" pitchFamily="34" charset="-128"/>
                    <a:cs typeface="Arial" charset="0"/>
                  </a:rPr>
                  <a:t>MapReduce</a:t>
                </a:r>
              </a:p>
            </p:txBody>
          </p:sp>
        </p:grpSp>
        <p:grpSp>
          <p:nvGrpSpPr>
            <p:cNvPr id="205" name="Group 48"/>
            <p:cNvGrpSpPr>
              <a:grpSpLocks/>
            </p:cNvGrpSpPr>
            <p:nvPr/>
          </p:nvGrpSpPr>
          <p:grpSpPr bwMode="auto">
            <a:xfrm>
              <a:off x="3676650" y="2028273"/>
              <a:ext cx="833438" cy="215900"/>
              <a:chOff x="1980" y="3887"/>
              <a:chExt cx="746" cy="174"/>
            </a:xfrm>
          </p:grpSpPr>
          <p:sp>
            <p:nvSpPr>
              <p:cNvPr id="311" name="AutoShape 49"/>
              <p:cNvSpPr>
                <a:spLocks noChangeArrowheads="1"/>
              </p:cNvSpPr>
              <p:nvPr/>
            </p:nvSpPr>
            <p:spPr bwMode="auto">
              <a:xfrm>
                <a:off x="1980" y="3885"/>
                <a:ext cx="746" cy="174"/>
              </a:xfrm>
              <a:prstGeom prst="roundRect">
                <a:avLst>
                  <a:gd name="adj" fmla="val 9963"/>
                </a:avLst>
              </a:prstGeom>
              <a:gradFill rotWithShape="0">
                <a:gsLst>
                  <a:gs pos="0">
                    <a:srgbClr val="00B0F0"/>
                  </a:gs>
                  <a:gs pos="100000">
                    <a:srgbClr val="00B0F0"/>
                  </a:gs>
                </a:gsLst>
                <a:lin ang="5400000" scaled="1"/>
              </a:gradFill>
              <a:ln w="9525">
                <a:noFill/>
                <a:round/>
                <a:headEnd/>
                <a:tailEnd/>
              </a:ln>
              <a:effectLst>
                <a:outerShdw dist="26260" dir="3679611" algn="ctr" rotWithShape="0">
                  <a:srgbClr val="000000">
                    <a:alpha val="35036"/>
                  </a:srgbClr>
                </a:outerShdw>
              </a:effectLst>
            </p:spPr>
            <p:txBody>
              <a:bodyPr wrap="none" anchor="ctr"/>
              <a:lstStyle/>
              <a:p>
                <a:pPr marL="0" marR="0" lvl="0" indent="0" algn="ctr" defTabSz="457200" eaLnBrk="1" fontAlgn="base" latinLnBrk="0" hangingPunct="1">
                  <a:lnSpc>
                    <a:spcPct val="100000"/>
                  </a:lnSpc>
                  <a:spcBef>
                    <a:spcPct val="0"/>
                  </a:spcBef>
                  <a:spcAft>
                    <a:spcPct val="0"/>
                  </a:spcAft>
                  <a:buClrTx/>
                  <a:buSzTx/>
                  <a:buFontTx/>
                  <a:buNone/>
                  <a:tabLst/>
                  <a:defRPr/>
                </a:pPr>
                <a:endParaRPr kumimoji="0" lang="en-US" sz="2100" b="0" i="0" u="none" strike="noStrike" kern="0" cap="none" spc="0" normalizeH="0" baseline="0" noProof="0">
                  <a:ln>
                    <a:noFill/>
                  </a:ln>
                  <a:solidFill>
                    <a:srgbClr val="000000"/>
                  </a:solidFill>
                  <a:effectLst/>
                  <a:uLnTx/>
                  <a:uFillTx/>
                  <a:latin typeface="Arial" pitchFamily="34" charset="0"/>
                  <a:ea typeface="ＭＳ Ｐゴシック" pitchFamily="34" charset="-128"/>
                </a:endParaRPr>
              </a:p>
            </p:txBody>
          </p:sp>
          <p:sp>
            <p:nvSpPr>
              <p:cNvPr id="312" name="Text Box 50"/>
              <p:cNvSpPr txBox="1">
                <a:spLocks noChangeArrowheads="1"/>
              </p:cNvSpPr>
              <p:nvPr/>
            </p:nvSpPr>
            <p:spPr bwMode="auto">
              <a:xfrm>
                <a:off x="2016" y="3887"/>
                <a:ext cx="678" cy="1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81639" tIns="42452" rIns="81639" bIns="42452">
                <a:spAutoFit/>
              </a:bodyPr>
              <a:lstStyle>
                <a:lvl1pPr defTabSz="414338" eaLnBrk="0" hangingPunct="0">
                  <a:tabLst>
                    <a:tab pos="657225" algn="l"/>
                  </a:tabLst>
                  <a:defRPr sz="1400">
                    <a:solidFill>
                      <a:schemeClr val="tx1"/>
                    </a:solidFill>
                    <a:latin typeface="Arial" charset="0"/>
                    <a:cs typeface="Arial" charset="0"/>
                  </a:defRPr>
                </a:lvl1pPr>
                <a:lvl2pPr marL="742950" indent="-285750" defTabSz="414338" eaLnBrk="0" hangingPunct="0">
                  <a:tabLst>
                    <a:tab pos="657225" algn="l"/>
                  </a:tabLst>
                  <a:defRPr sz="1400">
                    <a:solidFill>
                      <a:schemeClr val="tx1"/>
                    </a:solidFill>
                    <a:latin typeface="Arial" charset="0"/>
                    <a:cs typeface="Arial" charset="0"/>
                  </a:defRPr>
                </a:lvl2pPr>
                <a:lvl3pPr marL="1143000" indent="-228600" defTabSz="414338" eaLnBrk="0" hangingPunct="0">
                  <a:tabLst>
                    <a:tab pos="657225" algn="l"/>
                  </a:tabLst>
                  <a:defRPr sz="1400">
                    <a:solidFill>
                      <a:schemeClr val="tx1"/>
                    </a:solidFill>
                    <a:latin typeface="Arial" charset="0"/>
                    <a:cs typeface="Arial" charset="0"/>
                  </a:defRPr>
                </a:lvl3pPr>
                <a:lvl4pPr marL="1600200" indent="-228600" defTabSz="414338" eaLnBrk="0" hangingPunct="0">
                  <a:tabLst>
                    <a:tab pos="657225" algn="l"/>
                  </a:tabLst>
                  <a:defRPr sz="1400">
                    <a:solidFill>
                      <a:schemeClr val="tx1"/>
                    </a:solidFill>
                    <a:latin typeface="Arial" charset="0"/>
                    <a:cs typeface="Arial" charset="0"/>
                  </a:defRPr>
                </a:lvl4pPr>
                <a:lvl5pPr marL="2057400" indent="-228600" defTabSz="414338" eaLnBrk="0" hangingPunct="0">
                  <a:tabLst>
                    <a:tab pos="657225" algn="l"/>
                  </a:tabLst>
                  <a:defRPr sz="1400">
                    <a:solidFill>
                      <a:schemeClr val="tx1"/>
                    </a:solidFill>
                    <a:latin typeface="Arial" charset="0"/>
                    <a:cs typeface="Arial" charset="0"/>
                  </a:defRPr>
                </a:lvl5pPr>
                <a:lvl6pPr marL="2514600" indent="-228600" defTabSz="414338" eaLnBrk="0" fontAlgn="base" hangingPunct="0">
                  <a:spcBef>
                    <a:spcPct val="0"/>
                  </a:spcBef>
                  <a:spcAft>
                    <a:spcPct val="0"/>
                  </a:spcAft>
                  <a:tabLst>
                    <a:tab pos="657225" algn="l"/>
                  </a:tabLst>
                  <a:defRPr sz="1400">
                    <a:solidFill>
                      <a:schemeClr val="tx1"/>
                    </a:solidFill>
                    <a:latin typeface="Arial" charset="0"/>
                    <a:cs typeface="Arial" charset="0"/>
                  </a:defRPr>
                </a:lvl6pPr>
                <a:lvl7pPr marL="2971800" indent="-228600" defTabSz="414338" eaLnBrk="0" fontAlgn="base" hangingPunct="0">
                  <a:spcBef>
                    <a:spcPct val="0"/>
                  </a:spcBef>
                  <a:spcAft>
                    <a:spcPct val="0"/>
                  </a:spcAft>
                  <a:tabLst>
                    <a:tab pos="657225" algn="l"/>
                  </a:tabLst>
                  <a:defRPr sz="1400">
                    <a:solidFill>
                      <a:schemeClr val="tx1"/>
                    </a:solidFill>
                    <a:latin typeface="Arial" charset="0"/>
                    <a:cs typeface="Arial" charset="0"/>
                  </a:defRPr>
                </a:lvl7pPr>
                <a:lvl8pPr marL="3429000" indent="-228600" defTabSz="414338" eaLnBrk="0" fontAlgn="base" hangingPunct="0">
                  <a:spcBef>
                    <a:spcPct val="0"/>
                  </a:spcBef>
                  <a:spcAft>
                    <a:spcPct val="0"/>
                  </a:spcAft>
                  <a:tabLst>
                    <a:tab pos="657225" algn="l"/>
                  </a:tabLst>
                  <a:defRPr sz="1400">
                    <a:solidFill>
                      <a:schemeClr val="tx1"/>
                    </a:solidFill>
                    <a:latin typeface="Arial" charset="0"/>
                    <a:cs typeface="Arial" charset="0"/>
                  </a:defRPr>
                </a:lvl8pPr>
                <a:lvl9pPr marL="3886200" indent="-228600" defTabSz="414338" eaLnBrk="0" fontAlgn="base" hangingPunct="0">
                  <a:spcBef>
                    <a:spcPct val="0"/>
                  </a:spcBef>
                  <a:spcAft>
                    <a:spcPct val="0"/>
                  </a:spcAft>
                  <a:tabLst>
                    <a:tab pos="657225" algn="l"/>
                  </a:tabLst>
                  <a:defRPr sz="1400">
                    <a:solidFill>
                      <a:schemeClr val="tx1"/>
                    </a:solidFill>
                    <a:latin typeface="Arial" charset="0"/>
                    <a:cs typeface="Arial" charset="0"/>
                  </a:defRPr>
                </a:lvl9pPr>
              </a:lstStyle>
              <a:p>
                <a:pPr marL="0" marR="0" lvl="0" indent="0" algn="ctr" defTabSz="414338" eaLnBrk="1" fontAlgn="base" latinLnBrk="0" hangingPunct="1">
                  <a:lnSpc>
                    <a:spcPct val="90000"/>
                  </a:lnSpc>
                  <a:spcBef>
                    <a:spcPts val="563"/>
                  </a:spcBef>
                  <a:spcAft>
                    <a:spcPct val="0"/>
                  </a:spcAft>
                  <a:buClrTx/>
                  <a:buSzPct val="100000"/>
                  <a:buFontTx/>
                  <a:buNone/>
                  <a:tabLst>
                    <a:tab pos="657225" algn="l"/>
                  </a:tabLst>
                  <a:defRPr/>
                </a:pPr>
                <a:r>
                  <a:rPr kumimoji="0" lang="en-US" altLang="en-US" sz="800" b="0" i="0" u="none" strike="noStrike" kern="0" cap="none" spc="0" normalizeH="0" baseline="0" noProof="0" smtClean="0">
                    <a:ln>
                      <a:noFill/>
                    </a:ln>
                    <a:solidFill>
                      <a:srgbClr val="000000"/>
                    </a:solidFill>
                    <a:effectLst/>
                    <a:uLnTx/>
                    <a:uFillTx/>
                    <a:latin typeface="Arial" charset="0"/>
                    <a:ea typeface="ＭＳ Ｐゴシック" pitchFamily="34" charset="-128"/>
                    <a:cs typeface="Arial" charset="0"/>
                  </a:rPr>
                  <a:t>Pig &amp; Jaql</a:t>
                </a:r>
              </a:p>
            </p:txBody>
          </p:sp>
        </p:grpSp>
        <p:grpSp>
          <p:nvGrpSpPr>
            <p:cNvPr id="206" name="Group 48"/>
            <p:cNvGrpSpPr>
              <a:grpSpLocks/>
            </p:cNvGrpSpPr>
            <p:nvPr/>
          </p:nvGrpSpPr>
          <p:grpSpPr bwMode="auto">
            <a:xfrm>
              <a:off x="4503738" y="2028273"/>
              <a:ext cx="933450" cy="215900"/>
              <a:chOff x="1890" y="3887"/>
              <a:chExt cx="836" cy="174"/>
            </a:xfrm>
          </p:grpSpPr>
          <p:sp>
            <p:nvSpPr>
              <p:cNvPr id="309" name="AutoShape 49"/>
              <p:cNvSpPr>
                <a:spLocks noChangeArrowheads="1"/>
              </p:cNvSpPr>
              <p:nvPr/>
            </p:nvSpPr>
            <p:spPr bwMode="auto">
              <a:xfrm>
                <a:off x="1980" y="3885"/>
                <a:ext cx="746" cy="174"/>
              </a:xfrm>
              <a:prstGeom prst="roundRect">
                <a:avLst>
                  <a:gd name="adj" fmla="val 9963"/>
                </a:avLst>
              </a:prstGeom>
              <a:gradFill rotWithShape="0">
                <a:gsLst>
                  <a:gs pos="0">
                    <a:srgbClr val="00B0F0"/>
                  </a:gs>
                  <a:gs pos="100000">
                    <a:srgbClr val="00B0F0"/>
                  </a:gs>
                </a:gsLst>
                <a:lin ang="5400000" scaled="1"/>
              </a:gradFill>
              <a:ln w="9525">
                <a:noFill/>
                <a:round/>
                <a:headEnd/>
                <a:tailEnd/>
              </a:ln>
              <a:effectLst>
                <a:outerShdw dist="26260" dir="3679611" algn="ctr" rotWithShape="0">
                  <a:srgbClr val="000000">
                    <a:alpha val="35036"/>
                  </a:srgbClr>
                </a:outerShdw>
              </a:effectLst>
            </p:spPr>
            <p:txBody>
              <a:bodyPr wrap="none" anchor="ctr"/>
              <a:lstStyle/>
              <a:p>
                <a:pPr marL="0" marR="0" lvl="0" indent="0" algn="ctr" defTabSz="457200" eaLnBrk="1" fontAlgn="base" latinLnBrk="0" hangingPunct="1">
                  <a:lnSpc>
                    <a:spcPct val="100000"/>
                  </a:lnSpc>
                  <a:spcBef>
                    <a:spcPct val="0"/>
                  </a:spcBef>
                  <a:spcAft>
                    <a:spcPct val="0"/>
                  </a:spcAft>
                  <a:buClrTx/>
                  <a:buSzTx/>
                  <a:buFontTx/>
                  <a:buNone/>
                  <a:tabLst/>
                  <a:defRPr/>
                </a:pPr>
                <a:endParaRPr kumimoji="0" lang="en-US" sz="2100" b="0" i="0" u="none" strike="noStrike" kern="0" cap="none" spc="0" normalizeH="0" baseline="0" noProof="0">
                  <a:ln>
                    <a:noFill/>
                  </a:ln>
                  <a:solidFill>
                    <a:srgbClr val="000000"/>
                  </a:solidFill>
                  <a:effectLst/>
                  <a:uLnTx/>
                  <a:uFillTx/>
                  <a:latin typeface="Arial" pitchFamily="34" charset="0"/>
                  <a:ea typeface="ＭＳ Ｐゴシック" pitchFamily="34" charset="-128"/>
                </a:endParaRPr>
              </a:p>
            </p:txBody>
          </p:sp>
          <p:sp>
            <p:nvSpPr>
              <p:cNvPr id="310" name="Text Box 50"/>
              <p:cNvSpPr txBox="1">
                <a:spLocks noChangeArrowheads="1"/>
              </p:cNvSpPr>
              <p:nvPr/>
            </p:nvSpPr>
            <p:spPr bwMode="auto">
              <a:xfrm>
                <a:off x="1890" y="3887"/>
                <a:ext cx="836" cy="1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81639" tIns="42452" rIns="81639" bIns="42452">
                <a:spAutoFit/>
              </a:bodyPr>
              <a:lstStyle>
                <a:lvl1pPr defTabSz="414338" eaLnBrk="0" hangingPunct="0">
                  <a:tabLst>
                    <a:tab pos="657225" algn="l"/>
                  </a:tabLst>
                  <a:defRPr sz="1400">
                    <a:solidFill>
                      <a:schemeClr val="tx1"/>
                    </a:solidFill>
                    <a:latin typeface="Arial" charset="0"/>
                    <a:cs typeface="Arial" charset="0"/>
                  </a:defRPr>
                </a:lvl1pPr>
                <a:lvl2pPr marL="742950" indent="-285750" defTabSz="414338" eaLnBrk="0" hangingPunct="0">
                  <a:tabLst>
                    <a:tab pos="657225" algn="l"/>
                  </a:tabLst>
                  <a:defRPr sz="1400">
                    <a:solidFill>
                      <a:schemeClr val="tx1"/>
                    </a:solidFill>
                    <a:latin typeface="Arial" charset="0"/>
                    <a:cs typeface="Arial" charset="0"/>
                  </a:defRPr>
                </a:lvl2pPr>
                <a:lvl3pPr marL="1143000" indent="-228600" defTabSz="414338" eaLnBrk="0" hangingPunct="0">
                  <a:tabLst>
                    <a:tab pos="657225" algn="l"/>
                  </a:tabLst>
                  <a:defRPr sz="1400">
                    <a:solidFill>
                      <a:schemeClr val="tx1"/>
                    </a:solidFill>
                    <a:latin typeface="Arial" charset="0"/>
                    <a:cs typeface="Arial" charset="0"/>
                  </a:defRPr>
                </a:lvl3pPr>
                <a:lvl4pPr marL="1600200" indent="-228600" defTabSz="414338" eaLnBrk="0" hangingPunct="0">
                  <a:tabLst>
                    <a:tab pos="657225" algn="l"/>
                  </a:tabLst>
                  <a:defRPr sz="1400">
                    <a:solidFill>
                      <a:schemeClr val="tx1"/>
                    </a:solidFill>
                    <a:latin typeface="Arial" charset="0"/>
                    <a:cs typeface="Arial" charset="0"/>
                  </a:defRPr>
                </a:lvl4pPr>
                <a:lvl5pPr marL="2057400" indent="-228600" defTabSz="414338" eaLnBrk="0" hangingPunct="0">
                  <a:tabLst>
                    <a:tab pos="657225" algn="l"/>
                  </a:tabLst>
                  <a:defRPr sz="1400">
                    <a:solidFill>
                      <a:schemeClr val="tx1"/>
                    </a:solidFill>
                    <a:latin typeface="Arial" charset="0"/>
                    <a:cs typeface="Arial" charset="0"/>
                  </a:defRPr>
                </a:lvl5pPr>
                <a:lvl6pPr marL="2514600" indent="-228600" defTabSz="414338" eaLnBrk="0" fontAlgn="base" hangingPunct="0">
                  <a:spcBef>
                    <a:spcPct val="0"/>
                  </a:spcBef>
                  <a:spcAft>
                    <a:spcPct val="0"/>
                  </a:spcAft>
                  <a:tabLst>
                    <a:tab pos="657225" algn="l"/>
                  </a:tabLst>
                  <a:defRPr sz="1400">
                    <a:solidFill>
                      <a:schemeClr val="tx1"/>
                    </a:solidFill>
                    <a:latin typeface="Arial" charset="0"/>
                    <a:cs typeface="Arial" charset="0"/>
                  </a:defRPr>
                </a:lvl6pPr>
                <a:lvl7pPr marL="2971800" indent="-228600" defTabSz="414338" eaLnBrk="0" fontAlgn="base" hangingPunct="0">
                  <a:spcBef>
                    <a:spcPct val="0"/>
                  </a:spcBef>
                  <a:spcAft>
                    <a:spcPct val="0"/>
                  </a:spcAft>
                  <a:tabLst>
                    <a:tab pos="657225" algn="l"/>
                  </a:tabLst>
                  <a:defRPr sz="1400">
                    <a:solidFill>
                      <a:schemeClr val="tx1"/>
                    </a:solidFill>
                    <a:latin typeface="Arial" charset="0"/>
                    <a:cs typeface="Arial" charset="0"/>
                  </a:defRPr>
                </a:lvl7pPr>
                <a:lvl8pPr marL="3429000" indent="-228600" defTabSz="414338" eaLnBrk="0" fontAlgn="base" hangingPunct="0">
                  <a:spcBef>
                    <a:spcPct val="0"/>
                  </a:spcBef>
                  <a:spcAft>
                    <a:spcPct val="0"/>
                  </a:spcAft>
                  <a:tabLst>
                    <a:tab pos="657225" algn="l"/>
                  </a:tabLst>
                  <a:defRPr sz="1400">
                    <a:solidFill>
                      <a:schemeClr val="tx1"/>
                    </a:solidFill>
                    <a:latin typeface="Arial" charset="0"/>
                    <a:cs typeface="Arial" charset="0"/>
                  </a:defRPr>
                </a:lvl8pPr>
                <a:lvl9pPr marL="3886200" indent="-228600" defTabSz="414338" eaLnBrk="0" fontAlgn="base" hangingPunct="0">
                  <a:spcBef>
                    <a:spcPct val="0"/>
                  </a:spcBef>
                  <a:spcAft>
                    <a:spcPct val="0"/>
                  </a:spcAft>
                  <a:tabLst>
                    <a:tab pos="657225" algn="l"/>
                  </a:tabLst>
                  <a:defRPr sz="1400">
                    <a:solidFill>
                      <a:schemeClr val="tx1"/>
                    </a:solidFill>
                    <a:latin typeface="Arial" charset="0"/>
                    <a:cs typeface="Arial" charset="0"/>
                  </a:defRPr>
                </a:lvl9pPr>
              </a:lstStyle>
              <a:p>
                <a:pPr marL="0" marR="0" lvl="0" indent="0" algn="ctr" defTabSz="414338" eaLnBrk="1" fontAlgn="base" latinLnBrk="0" hangingPunct="1">
                  <a:lnSpc>
                    <a:spcPct val="90000"/>
                  </a:lnSpc>
                  <a:spcBef>
                    <a:spcPts val="563"/>
                  </a:spcBef>
                  <a:spcAft>
                    <a:spcPct val="0"/>
                  </a:spcAft>
                  <a:buClrTx/>
                  <a:buSzPct val="100000"/>
                  <a:buFontTx/>
                  <a:buNone/>
                  <a:tabLst>
                    <a:tab pos="657225" algn="l"/>
                  </a:tabLst>
                  <a:defRPr/>
                </a:pPr>
                <a:r>
                  <a:rPr kumimoji="0" lang="en-US" altLang="en-US" sz="800" b="0" i="0" u="none" strike="noStrike" kern="0" cap="none" spc="0" normalizeH="0" baseline="0" noProof="0" smtClean="0">
                    <a:ln>
                      <a:noFill/>
                    </a:ln>
                    <a:solidFill>
                      <a:srgbClr val="000000"/>
                    </a:solidFill>
                    <a:effectLst/>
                    <a:uLnTx/>
                    <a:uFillTx/>
                    <a:latin typeface="Arial" charset="0"/>
                    <a:ea typeface="ＭＳ Ｐゴシック" pitchFamily="34" charset="-128"/>
                    <a:cs typeface="Arial" charset="0"/>
                  </a:rPr>
                  <a:t>Hive</a:t>
                </a:r>
              </a:p>
            </p:txBody>
          </p:sp>
        </p:grpSp>
        <p:grpSp>
          <p:nvGrpSpPr>
            <p:cNvPr id="207" name="Group 19"/>
            <p:cNvGrpSpPr>
              <a:grpSpLocks/>
            </p:cNvGrpSpPr>
            <p:nvPr/>
          </p:nvGrpSpPr>
          <p:grpSpPr bwMode="auto">
            <a:xfrm>
              <a:off x="5583238" y="1301198"/>
              <a:ext cx="1806575" cy="1057275"/>
              <a:chOff x="5403396" y="1706563"/>
              <a:chExt cx="1806576" cy="1057275"/>
            </a:xfrm>
          </p:grpSpPr>
          <p:sp>
            <p:nvSpPr>
              <p:cNvPr id="307" name="AutoShape 64"/>
              <p:cNvSpPr>
                <a:spLocks noChangeArrowheads="1"/>
              </p:cNvSpPr>
              <p:nvPr/>
            </p:nvSpPr>
            <p:spPr bwMode="auto">
              <a:xfrm>
                <a:off x="5403396" y="1706563"/>
                <a:ext cx="1806576" cy="1057275"/>
              </a:xfrm>
              <a:prstGeom prst="roundRect">
                <a:avLst>
                  <a:gd name="adj" fmla="val 16667"/>
                </a:avLst>
              </a:prstGeom>
              <a:solidFill>
                <a:srgbClr val="3333CC">
                  <a:alpha val="18823"/>
                </a:srgbClr>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anchor="ctr"/>
              <a:lstStyle>
                <a:lvl1pPr defTabSz="457200" eaLnBrk="0" hangingPunct="0">
                  <a:defRPr sz="1400">
                    <a:solidFill>
                      <a:schemeClr val="tx1"/>
                    </a:solidFill>
                    <a:latin typeface="Arial" charset="0"/>
                    <a:cs typeface="Arial" charset="0"/>
                  </a:defRPr>
                </a:lvl1pPr>
                <a:lvl2pPr marL="742950" indent="-285750" defTabSz="457200" eaLnBrk="0" hangingPunct="0">
                  <a:defRPr sz="1400">
                    <a:solidFill>
                      <a:schemeClr val="tx1"/>
                    </a:solidFill>
                    <a:latin typeface="Arial" charset="0"/>
                    <a:cs typeface="Arial" charset="0"/>
                  </a:defRPr>
                </a:lvl2pPr>
                <a:lvl3pPr marL="1143000" indent="-228600" defTabSz="457200" eaLnBrk="0" hangingPunct="0">
                  <a:defRPr sz="1400">
                    <a:solidFill>
                      <a:schemeClr val="tx1"/>
                    </a:solidFill>
                    <a:latin typeface="Arial" charset="0"/>
                    <a:cs typeface="Arial" charset="0"/>
                  </a:defRPr>
                </a:lvl3pPr>
                <a:lvl4pPr marL="1600200" indent="-228600" defTabSz="457200" eaLnBrk="0" hangingPunct="0">
                  <a:defRPr sz="1400">
                    <a:solidFill>
                      <a:schemeClr val="tx1"/>
                    </a:solidFill>
                    <a:latin typeface="Arial" charset="0"/>
                    <a:cs typeface="Arial" charset="0"/>
                  </a:defRPr>
                </a:lvl4pPr>
                <a:lvl5pPr marL="2057400" indent="-228600" defTabSz="457200" eaLnBrk="0" hangingPunct="0">
                  <a:defRPr sz="1400">
                    <a:solidFill>
                      <a:schemeClr val="tx1"/>
                    </a:solidFill>
                    <a:latin typeface="Arial" charset="0"/>
                    <a:cs typeface="Arial" charset="0"/>
                  </a:defRPr>
                </a:lvl5pPr>
                <a:lvl6pPr marL="2514600" indent="-228600" defTabSz="457200" eaLnBrk="0" fontAlgn="base" hangingPunct="0">
                  <a:spcBef>
                    <a:spcPct val="0"/>
                  </a:spcBef>
                  <a:spcAft>
                    <a:spcPct val="0"/>
                  </a:spcAft>
                  <a:defRPr sz="1400">
                    <a:solidFill>
                      <a:schemeClr val="tx1"/>
                    </a:solidFill>
                    <a:latin typeface="Arial" charset="0"/>
                    <a:cs typeface="Arial" charset="0"/>
                  </a:defRPr>
                </a:lvl6pPr>
                <a:lvl7pPr marL="2971800" indent="-228600" defTabSz="457200" eaLnBrk="0" fontAlgn="base" hangingPunct="0">
                  <a:spcBef>
                    <a:spcPct val="0"/>
                  </a:spcBef>
                  <a:spcAft>
                    <a:spcPct val="0"/>
                  </a:spcAft>
                  <a:defRPr sz="1400">
                    <a:solidFill>
                      <a:schemeClr val="tx1"/>
                    </a:solidFill>
                    <a:latin typeface="Arial" charset="0"/>
                    <a:cs typeface="Arial" charset="0"/>
                  </a:defRPr>
                </a:lvl7pPr>
                <a:lvl8pPr marL="3429000" indent="-228600" defTabSz="457200" eaLnBrk="0" fontAlgn="base" hangingPunct="0">
                  <a:spcBef>
                    <a:spcPct val="0"/>
                  </a:spcBef>
                  <a:spcAft>
                    <a:spcPct val="0"/>
                  </a:spcAft>
                  <a:defRPr sz="1400">
                    <a:solidFill>
                      <a:schemeClr val="tx1"/>
                    </a:solidFill>
                    <a:latin typeface="Arial" charset="0"/>
                    <a:cs typeface="Arial" charset="0"/>
                  </a:defRPr>
                </a:lvl8pPr>
                <a:lvl9pPr marL="3886200" indent="-228600" defTabSz="457200" eaLnBrk="0" fontAlgn="base" hangingPunct="0">
                  <a:spcBef>
                    <a:spcPct val="0"/>
                  </a:spcBef>
                  <a:spcAft>
                    <a:spcPct val="0"/>
                  </a:spcAft>
                  <a:defRPr sz="1400">
                    <a:solidFill>
                      <a:schemeClr val="tx1"/>
                    </a:solidFill>
                    <a:latin typeface="Arial" charset="0"/>
                    <a:cs typeface="Arial" charset="0"/>
                  </a:defRPr>
                </a:lvl9pPr>
              </a:lstStyle>
              <a:p>
                <a:pPr marL="0" marR="0" lvl="0" indent="0" algn="ctr" defTabSz="457200" eaLnBrk="1" fontAlgn="base" latinLnBrk="0" hangingPunct="1">
                  <a:lnSpc>
                    <a:spcPct val="100000"/>
                  </a:lnSpc>
                  <a:spcBef>
                    <a:spcPct val="0"/>
                  </a:spcBef>
                  <a:spcAft>
                    <a:spcPct val="0"/>
                  </a:spcAft>
                  <a:buClrTx/>
                  <a:buSzTx/>
                  <a:buFontTx/>
                  <a:buNone/>
                  <a:tabLst/>
                  <a:defRPr/>
                </a:pPr>
                <a:endParaRPr kumimoji="0" lang="en-US" altLang="en-US" sz="1800" b="0" i="0" u="none" strike="noStrike" kern="0" cap="none" spc="0" normalizeH="0" baseline="0" noProof="0" smtClean="0">
                  <a:ln>
                    <a:noFill/>
                  </a:ln>
                  <a:solidFill>
                    <a:srgbClr val="000000"/>
                  </a:solidFill>
                  <a:effectLst/>
                  <a:uLnTx/>
                  <a:uFillTx/>
                  <a:latin typeface="Arial" charset="0"/>
                  <a:ea typeface="ＭＳ Ｐゴシック" pitchFamily="34" charset="-128"/>
                  <a:cs typeface="Arial" charset="0"/>
                </a:endParaRPr>
              </a:p>
            </p:txBody>
          </p:sp>
          <p:sp>
            <p:nvSpPr>
              <p:cNvPr id="308" name="Text Box 78"/>
              <p:cNvSpPr txBox="1">
                <a:spLocks noChangeArrowheads="1"/>
              </p:cNvSpPr>
              <p:nvPr/>
            </p:nvSpPr>
            <p:spPr bwMode="auto">
              <a:xfrm>
                <a:off x="5768521" y="1711158"/>
                <a:ext cx="1069976" cy="260304"/>
              </a:xfrm>
              <a:prstGeom prst="rect">
                <a:avLst/>
              </a:prstGeom>
              <a:noFill/>
              <a:ln w="9525" algn="ctr">
                <a:noFill/>
                <a:miter lim="800000"/>
                <a:headEnd/>
                <a:tailEnd/>
              </a:ln>
              <a:effectLst>
                <a:prstShdw prst="shdw17" dist="17961" dir="2700000">
                  <a:srgbClr val="00B2EF">
                    <a:gamma/>
                    <a:shade val="60000"/>
                    <a:invGamma/>
                  </a:srgbClr>
                </a:prstShdw>
              </a:effectLst>
            </p:spPr>
            <p:txBody>
              <a:bodyPr wrap="none" anchor="b">
                <a:spAutoFit/>
              </a:bodyPr>
              <a:lstStyle>
                <a:lvl1pPr defTabSz="457200" eaLnBrk="0" hangingPunct="0">
                  <a:defRPr sz="2200">
                    <a:solidFill>
                      <a:schemeClr val="hlink"/>
                    </a:solidFill>
                    <a:latin typeface="Arial" pitchFamily="34" charset="0"/>
                    <a:cs typeface="Arial" pitchFamily="34" charset="0"/>
                  </a:defRPr>
                </a:lvl1pPr>
                <a:lvl2pPr marL="742950" indent="-285750" defTabSz="457200" eaLnBrk="0" hangingPunct="0">
                  <a:defRPr sz="2200">
                    <a:solidFill>
                      <a:schemeClr val="hlink"/>
                    </a:solidFill>
                    <a:latin typeface="Arial" pitchFamily="34" charset="0"/>
                    <a:cs typeface="Arial" pitchFamily="34" charset="0"/>
                  </a:defRPr>
                </a:lvl2pPr>
                <a:lvl3pPr marL="1143000" indent="-228600" defTabSz="457200" eaLnBrk="0" hangingPunct="0">
                  <a:defRPr sz="2200">
                    <a:solidFill>
                      <a:schemeClr val="hlink"/>
                    </a:solidFill>
                    <a:latin typeface="Arial" pitchFamily="34" charset="0"/>
                    <a:cs typeface="Arial" pitchFamily="34" charset="0"/>
                  </a:defRPr>
                </a:lvl3pPr>
                <a:lvl4pPr marL="1600200" indent="-228600" defTabSz="457200" eaLnBrk="0" hangingPunct="0">
                  <a:defRPr sz="2200">
                    <a:solidFill>
                      <a:schemeClr val="hlink"/>
                    </a:solidFill>
                    <a:latin typeface="Arial" pitchFamily="34" charset="0"/>
                    <a:cs typeface="Arial" pitchFamily="34" charset="0"/>
                  </a:defRPr>
                </a:lvl4pPr>
                <a:lvl5pPr marL="2057400" indent="-228600" defTabSz="457200" eaLnBrk="0" hangingPunct="0">
                  <a:defRPr sz="2200">
                    <a:solidFill>
                      <a:schemeClr val="hlink"/>
                    </a:solidFill>
                    <a:latin typeface="Arial" pitchFamily="34" charset="0"/>
                    <a:cs typeface="Arial" pitchFamily="34" charset="0"/>
                  </a:defRPr>
                </a:lvl5pPr>
                <a:lvl6pPr marL="2514600" indent="-228600" defTabSz="457200" eaLnBrk="0" fontAlgn="base" hangingPunct="0">
                  <a:spcBef>
                    <a:spcPct val="0"/>
                  </a:spcBef>
                  <a:spcAft>
                    <a:spcPct val="0"/>
                  </a:spcAft>
                  <a:defRPr sz="2200">
                    <a:solidFill>
                      <a:schemeClr val="hlink"/>
                    </a:solidFill>
                    <a:latin typeface="Arial" pitchFamily="34" charset="0"/>
                    <a:cs typeface="Arial" pitchFamily="34" charset="0"/>
                  </a:defRPr>
                </a:lvl6pPr>
                <a:lvl7pPr marL="2971800" indent="-228600" defTabSz="457200" eaLnBrk="0" fontAlgn="base" hangingPunct="0">
                  <a:spcBef>
                    <a:spcPct val="0"/>
                  </a:spcBef>
                  <a:spcAft>
                    <a:spcPct val="0"/>
                  </a:spcAft>
                  <a:defRPr sz="2200">
                    <a:solidFill>
                      <a:schemeClr val="hlink"/>
                    </a:solidFill>
                    <a:latin typeface="Arial" pitchFamily="34" charset="0"/>
                    <a:cs typeface="Arial" pitchFamily="34" charset="0"/>
                  </a:defRPr>
                </a:lvl7pPr>
                <a:lvl8pPr marL="3429000" indent="-228600" defTabSz="457200" eaLnBrk="0" fontAlgn="base" hangingPunct="0">
                  <a:spcBef>
                    <a:spcPct val="0"/>
                  </a:spcBef>
                  <a:spcAft>
                    <a:spcPct val="0"/>
                  </a:spcAft>
                  <a:defRPr sz="2200">
                    <a:solidFill>
                      <a:schemeClr val="hlink"/>
                    </a:solidFill>
                    <a:latin typeface="Arial" pitchFamily="34" charset="0"/>
                    <a:cs typeface="Arial" pitchFamily="34" charset="0"/>
                  </a:defRPr>
                </a:lvl8pPr>
                <a:lvl9pPr marL="3886200" indent="-228600" defTabSz="457200" eaLnBrk="0" fontAlgn="base" hangingPunct="0">
                  <a:spcBef>
                    <a:spcPct val="0"/>
                  </a:spcBef>
                  <a:spcAft>
                    <a:spcPct val="0"/>
                  </a:spcAft>
                  <a:defRPr sz="2200">
                    <a:solidFill>
                      <a:schemeClr val="hlink"/>
                    </a:solidFill>
                    <a:latin typeface="Arial" pitchFamily="34" charset="0"/>
                    <a:cs typeface="Arial" pitchFamily="34" charset="0"/>
                  </a:defRPr>
                </a:lvl9pPr>
              </a:lstStyle>
              <a:p>
                <a:pPr marL="0" marR="0" lvl="0" indent="0" algn="ctr" defTabSz="457200" eaLnBrk="1" fontAlgn="base" latinLnBrk="0" hangingPunct="1">
                  <a:lnSpc>
                    <a:spcPct val="100000"/>
                  </a:lnSpc>
                  <a:spcBef>
                    <a:spcPct val="0"/>
                  </a:spcBef>
                  <a:spcAft>
                    <a:spcPct val="0"/>
                  </a:spcAft>
                  <a:buClrTx/>
                  <a:buSzTx/>
                  <a:buFontTx/>
                  <a:buNone/>
                  <a:tabLst/>
                  <a:defRPr/>
                </a:pPr>
                <a:r>
                  <a:rPr kumimoji="0" lang="en-US" sz="1100" b="0" i="0" u="none" strike="noStrike" kern="0" cap="none" spc="0" normalizeH="0" baseline="0" noProof="0" smtClean="0">
                    <a:ln>
                      <a:noFill/>
                    </a:ln>
                    <a:solidFill>
                      <a:srgbClr val="000000"/>
                    </a:solidFill>
                    <a:effectLst/>
                    <a:uLnTx/>
                    <a:uFillTx/>
                    <a:latin typeface="Arial" pitchFamily="34" charset="0"/>
                    <a:ea typeface="ＭＳ Ｐゴシック" pitchFamily="34" charset="-128"/>
                    <a:cs typeface="Arial" pitchFamily="34" charset="0"/>
                  </a:rPr>
                  <a:t>Administration</a:t>
                </a:r>
              </a:p>
            </p:txBody>
          </p:sp>
        </p:grpSp>
        <p:grpSp>
          <p:nvGrpSpPr>
            <p:cNvPr id="208" name="Group 82"/>
            <p:cNvGrpSpPr>
              <a:grpSpLocks/>
            </p:cNvGrpSpPr>
            <p:nvPr/>
          </p:nvGrpSpPr>
          <p:grpSpPr bwMode="auto">
            <a:xfrm>
              <a:off x="4802188" y="4187273"/>
              <a:ext cx="1039812" cy="252412"/>
              <a:chOff x="3059" y="2867"/>
              <a:chExt cx="655" cy="159"/>
            </a:xfrm>
          </p:grpSpPr>
          <p:sp>
            <p:nvSpPr>
              <p:cNvPr id="305" name="AutoShape 40"/>
              <p:cNvSpPr>
                <a:spLocks noChangeArrowheads="1"/>
              </p:cNvSpPr>
              <p:nvPr/>
            </p:nvSpPr>
            <p:spPr bwMode="auto">
              <a:xfrm>
                <a:off x="3059" y="2867"/>
                <a:ext cx="655" cy="159"/>
              </a:xfrm>
              <a:prstGeom prst="roundRect">
                <a:avLst>
                  <a:gd name="adj" fmla="val 9963"/>
                </a:avLst>
              </a:prstGeom>
              <a:gradFill rotWithShape="0">
                <a:gsLst>
                  <a:gs pos="0">
                    <a:srgbClr val="00B0F0"/>
                  </a:gs>
                  <a:gs pos="100000">
                    <a:srgbClr val="00B0F0"/>
                  </a:gs>
                </a:gsLst>
                <a:lin ang="5400000" scaled="1"/>
              </a:gradFill>
              <a:ln w="9525">
                <a:noFill/>
                <a:round/>
                <a:headEnd/>
                <a:tailEnd/>
              </a:ln>
              <a:effectLst>
                <a:outerShdw dist="26260" dir="3679611" algn="ctr" rotWithShape="0">
                  <a:srgbClr val="000000">
                    <a:alpha val="35036"/>
                  </a:srgbClr>
                </a:outerShdw>
              </a:effectLst>
            </p:spPr>
            <p:txBody>
              <a:bodyPr wrap="none" anchor="ctr"/>
              <a:lstStyle/>
              <a:p>
                <a:pPr marL="0" marR="0" lvl="0" indent="0" algn="ctr"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itchFamily="34" charset="0"/>
                  <a:ea typeface="ＭＳ Ｐゴシック" pitchFamily="34" charset="-128"/>
                </a:endParaRPr>
              </a:p>
            </p:txBody>
          </p:sp>
          <p:sp>
            <p:nvSpPr>
              <p:cNvPr id="306" name="Text Box 41"/>
              <p:cNvSpPr txBox="1">
                <a:spLocks noChangeArrowheads="1"/>
              </p:cNvSpPr>
              <p:nvPr/>
            </p:nvSpPr>
            <p:spPr bwMode="auto">
              <a:xfrm>
                <a:off x="3144" y="2880"/>
                <a:ext cx="488" cy="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81639" tIns="42452" rIns="81639" bIns="42452">
                <a:spAutoFit/>
              </a:bodyPr>
              <a:lstStyle>
                <a:lvl1pPr defTabSz="414338" eaLnBrk="0" hangingPunct="0">
                  <a:tabLst>
                    <a:tab pos="657225" algn="l"/>
                  </a:tabLst>
                  <a:defRPr sz="1400">
                    <a:solidFill>
                      <a:schemeClr val="tx1"/>
                    </a:solidFill>
                    <a:latin typeface="Arial" charset="0"/>
                    <a:cs typeface="Arial" charset="0"/>
                  </a:defRPr>
                </a:lvl1pPr>
                <a:lvl2pPr marL="742950" indent="-285750" defTabSz="414338" eaLnBrk="0" hangingPunct="0">
                  <a:tabLst>
                    <a:tab pos="657225" algn="l"/>
                  </a:tabLst>
                  <a:defRPr sz="1400">
                    <a:solidFill>
                      <a:schemeClr val="tx1"/>
                    </a:solidFill>
                    <a:latin typeface="Arial" charset="0"/>
                    <a:cs typeface="Arial" charset="0"/>
                  </a:defRPr>
                </a:lvl2pPr>
                <a:lvl3pPr marL="1143000" indent="-228600" defTabSz="414338" eaLnBrk="0" hangingPunct="0">
                  <a:tabLst>
                    <a:tab pos="657225" algn="l"/>
                  </a:tabLst>
                  <a:defRPr sz="1400">
                    <a:solidFill>
                      <a:schemeClr val="tx1"/>
                    </a:solidFill>
                    <a:latin typeface="Arial" charset="0"/>
                    <a:cs typeface="Arial" charset="0"/>
                  </a:defRPr>
                </a:lvl3pPr>
                <a:lvl4pPr marL="1600200" indent="-228600" defTabSz="414338" eaLnBrk="0" hangingPunct="0">
                  <a:tabLst>
                    <a:tab pos="657225" algn="l"/>
                  </a:tabLst>
                  <a:defRPr sz="1400">
                    <a:solidFill>
                      <a:schemeClr val="tx1"/>
                    </a:solidFill>
                    <a:latin typeface="Arial" charset="0"/>
                    <a:cs typeface="Arial" charset="0"/>
                  </a:defRPr>
                </a:lvl4pPr>
                <a:lvl5pPr marL="2057400" indent="-228600" defTabSz="414338" eaLnBrk="0" hangingPunct="0">
                  <a:tabLst>
                    <a:tab pos="657225" algn="l"/>
                  </a:tabLst>
                  <a:defRPr sz="1400">
                    <a:solidFill>
                      <a:schemeClr val="tx1"/>
                    </a:solidFill>
                    <a:latin typeface="Arial" charset="0"/>
                    <a:cs typeface="Arial" charset="0"/>
                  </a:defRPr>
                </a:lvl5pPr>
                <a:lvl6pPr marL="2514600" indent="-228600" defTabSz="414338" eaLnBrk="0" fontAlgn="base" hangingPunct="0">
                  <a:spcBef>
                    <a:spcPct val="0"/>
                  </a:spcBef>
                  <a:spcAft>
                    <a:spcPct val="0"/>
                  </a:spcAft>
                  <a:tabLst>
                    <a:tab pos="657225" algn="l"/>
                  </a:tabLst>
                  <a:defRPr sz="1400">
                    <a:solidFill>
                      <a:schemeClr val="tx1"/>
                    </a:solidFill>
                    <a:latin typeface="Arial" charset="0"/>
                    <a:cs typeface="Arial" charset="0"/>
                  </a:defRPr>
                </a:lvl6pPr>
                <a:lvl7pPr marL="2971800" indent="-228600" defTabSz="414338" eaLnBrk="0" fontAlgn="base" hangingPunct="0">
                  <a:spcBef>
                    <a:spcPct val="0"/>
                  </a:spcBef>
                  <a:spcAft>
                    <a:spcPct val="0"/>
                  </a:spcAft>
                  <a:tabLst>
                    <a:tab pos="657225" algn="l"/>
                  </a:tabLst>
                  <a:defRPr sz="1400">
                    <a:solidFill>
                      <a:schemeClr val="tx1"/>
                    </a:solidFill>
                    <a:latin typeface="Arial" charset="0"/>
                    <a:cs typeface="Arial" charset="0"/>
                  </a:defRPr>
                </a:lvl7pPr>
                <a:lvl8pPr marL="3429000" indent="-228600" defTabSz="414338" eaLnBrk="0" fontAlgn="base" hangingPunct="0">
                  <a:spcBef>
                    <a:spcPct val="0"/>
                  </a:spcBef>
                  <a:spcAft>
                    <a:spcPct val="0"/>
                  </a:spcAft>
                  <a:tabLst>
                    <a:tab pos="657225" algn="l"/>
                  </a:tabLst>
                  <a:defRPr sz="1400">
                    <a:solidFill>
                      <a:schemeClr val="tx1"/>
                    </a:solidFill>
                    <a:latin typeface="Arial" charset="0"/>
                    <a:cs typeface="Arial" charset="0"/>
                  </a:defRPr>
                </a:lvl8pPr>
                <a:lvl9pPr marL="3886200" indent="-228600" defTabSz="414338" eaLnBrk="0" fontAlgn="base" hangingPunct="0">
                  <a:spcBef>
                    <a:spcPct val="0"/>
                  </a:spcBef>
                  <a:spcAft>
                    <a:spcPct val="0"/>
                  </a:spcAft>
                  <a:tabLst>
                    <a:tab pos="657225" algn="l"/>
                  </a:tabLst>
                  <a:defRPr sz="1400">
                    <a:solidFill>
                      <a:schemeClr val="tx1"/>
                    </a:solidFill>
                    <a:latin typeface="Arial" charset="0"/>
                    <a:cs typeface="Arial" charset="0"/>
                  </a:defRPr>
                </a:lvl9pPr>
              </a:lstStyle>
              <a:p>
                <a:pPr marL="0" marR="0" lvl="0" indent="0" algn="ctr" defTabSz="414338" eaLnBrk="1" fontAlgn="base" latinLnBrk="0" hangingPunct="1">
                  <a:lnSpc>
                    <a:spcPct val="90000"/>
                  </a:lnSpc>
                  <a:spcBef>
                    <a:spcPts val="563"/>
                  </a:spcBef>
                  <a:spcAft>
                    <a:spcPct val="0"/>
                  </a:spcAft>
                  <a:buClrTx/>
                  <a:buSzPct val="100000"/>
                  <a:buFontTx/>
                  <a:buNone/>
                  <a:tabLst>
                    <a:tab pos="657225" algn="l"/>
                  </a:tabLst>
                  <a:defRPr/>
                </a:pPr>
                <a:r>
                  <a:rPr kumimoji="0" lang="en-US" altLang="en-US" sz="900" b="0" i="0" u="none" strike="noStrike" kern="0" cap="none" spc="0" normalizeH="0" baseline="0" noProof="0" smtClean="0">
                    <a:ln>
                      <a:noFill/>
                    </a:ln>
                    <a:solidFill>
                      <a:srgbClr val="000000"/>
                    </a:solidFill>
                    <a:effectLst/>
                    <a:uLnTx/>
                    <a:uFillTx/>
                    <a:latin typeface="Arial" charset="0"/>
                    <a:ea typeface="ＭＳ Ｐゴシック" pitchFamily="34" charset="-128"/>
                    <a:cs typeface="Arial" charset="0"/>
                  </a:rPr>
                  <a:t>Index</a:t>
                </a:r>
              </a:p>
            </p:txBody>
          </p:sp>
        </p:grpSp>
        <p:grpSp>
          <p:nvGrpSpPr>
            <p:cNvPr id="209" name="Group 85"/>
            <p:cNvGrpSpPr>
              <a:grpSpLocks/>
            </p:cNvGrpSpPr>
            <p:nvPr/>
          </p:nvGrpSpPr>
          <p:grpSpPr bwMode="auto">
            <a:xfrm>
              <a:off x="3648075" y="3426860"/>
              <a:ext cx="1039813" cy="330200"/>
              <a:chOff x="2332" y="2414"/>
              <a:chExt cx="655" cy="208"/>
            </a:xfrm>
          </p:grpSpPr>
          <p:sp>
            <p:nvSpPr>
              <p:cNvPr id="303" name="AutoShape 40"/>
              <p:cNvSpPr>
                <a:spLocks noChangeArrowheads="1"/>
              </p:cNvSpPr>
              <p:nvPr/>
            </p:nvSpPr>
            <p:spPr bwMode="auto">
              <a:xfrm>
                <a:off x="2332" y="2435"/>
                <a:ext cx="655" cy="163"/>
              </a:xfrm>
              <a:prstGeom prst="roundRect">
                <a:avLst>
                  <a:gd name="adj" fmla="val 9963"/>
                </a:avLst>
              </a:prstGeom>
              <a:gradFill rotWithShape="0">
                <a:gsLst>
                  <a:gs pos="0">
                    <a:srgbClr val="00B0F0"/>
                  </a:gs>
                  <a:gs pos="100000">
                    <a:srgbClr val="00B0F0"/>
                  </a:gs>
                </a:gsLst>
                <a:lin ang="5400000" scaled="1"/>
              </a:gradFill>
              <a:ln w="9525">
                <a:noFill/>
                <a:round/>
                <a:headEnd/>
                <a:tailEnd/>
              </a:ln>
              <a:effectLst>
                <a:outerShdw dist="26260" dir="3679611" algn="ctr" rotWithShape="0">
                  <a:srgbClr val="000000">
                    <a:alpha val="35036"/>
                  </a:srgbClr>
                </a:outerShdw>
              </a:effectLst>
            </p:spPr>
            <p:txBody>
              <a:bodyPr wrap="none" anchor="ctr"/>
              <a:lstStyle/>
              <a:p>
                <a:pPr marL="0" marR="0" lvl="0" indent="0" algn="ctr"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itchFamily="34" charset="0"/>
                  <a:ea typeface="ＭＳ Ｐゴシック" pitchFamily="34" charset="-128"/>
                </a:endParaRPr>
              </a:p>
            </p:txBody>
          </p:sp>
          <p:sp>
            <p:nvSpPr>
              <p:cNvPr id="304" name="Text Box 41"/>
              <p:cNvSpPr txBox="1">
                <a:spLocks noChangeArrowheads="1"/>
              </p:cNvSpPr>
              <p:nvPr/>
            </p:nvSpPr>
            <p:spPr bwMode="auto">
              <a:xfrm>
                <a:off x="2361" y="2414"/>
                <a:ext cx="595" cy="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81639" tIns="42452" rIns="81639" bIns="42452">
                <a:spAutoFit/>
              </a:bodyPr>
              <a:lstStyle>
                <a:lvl1pPr defTabSz="414338" eaLnBrk="0" hangingPunct="0">
                  <a:tabLst>
                    <a:tab pos="657225" algn="l"/>
                  </a:tabLst>
                  <a:defRPr sz="1400">
                    <a:solidFill>
                      <a:schemeClr val="tx1"/>
                    </a:solidFill>
                    <a:latin typeface="Arial" charset="0"/>
                    <a:cs typeface="Arial" charset="0"/>
                  </a:defRPr>
                </a:lvl1pPr>
                <a:lvl2pPr marL="742950" indent="-285750" defTabSz="414338" eaLnBrk="0" hangingPunct="0">
                  <a:tabLst>
                    <a:tab pos="657225" algn="l"/>
                  </a:tabLst>
                  <a:defRPr sz="1400">
                    <a:solidFill>
                      <a:schemeClr val="tx1"/>
                    </a:solidFill>
                    <a:latin typeface="Arial" charset="0"/>
                    <a:cs typeface="Arial" charset="0"/>
                  </a:defRPr>
                </a:lvl2pPr>
                <a:lvl3pPr marL="1143000" indent="-228600" defTabSz="414338" eaLnBrk="0" hangingPunct="0">
                  <a:tabLst>
                    <a:tab pos="657225" algn="l"/>
                  </a:tabLst>
                  <a:defRPr sz="1400">
                    <a:solidFill>
                      <a:schemeClr val="tx1"/>
                    </a:solidFill>
                    <a:latin typeface="Arial" charset="0"/>
                    <a:cs typeface="Arial" charset="0"/>
                  </a:defRPr>
                </a:lvl3pPr>
                <a:lvl4pPr marL="1600200" indent="-228600" defTabSz="414338" eaLnBrk="0" hangingPunct="0">
                  <a:tabLst>
                    <a:tab pos="657225" algn="l"/>
                  </a:tabLst>
                  <a:defRPr sz="1400">
                    <a:solidFill>
                      <a:schemeClr val="tx1"/>
                    </a:solidFill>
                    <a:latin typeface="Arial" charset="0"/>
                    <a:cs typeface="Arial" charset="0"/>
                  </a:defRPr>
                </a:lvl4pPr>
                <a:lvl5pPr marL="2057400" indent="-228600" defTabSz="414338" eaLnBrk="0" hangingPunct="0">
                  <a:tabLst>
                    <a:tab pos="657225" algn="l"/>
                  </a:tabLst>
                  <a:defRPr sz="1400">
                    <a:solidFill>
                      <a:schemeClr val="tx1"/>
                    </a:solidFill>
                    <a:latin typeface="Arial" charset="0"/>
                    <a:cs typeface="Arial" charset="0"/>
                  </a:defRPr>
                </a:lvl5pPr>
                <a:lvl6pPr marL="2514600" indent="-228600" defTabSz="414338" eaLnBrk="0" fontAlgn="base" hangingPunct="0">
                  <a:spcBef>
                    <a:spcPct val="0"/>
                  </a:spcBef>
                  <a:spcAft>
                    <a:spcPct val="0"/>
                  </a:spcAft>
                  <a:tabLst>
                    <a:tab pos="657225" algn="l"/>
                  </a:tabLst>
                  <a:defRPr sz="1400">
                    <a:solidFill>
                      <a:schemeClr val="tx1"/>
                    </a:solidFill>
                    <a:latin typeface="Arial" charset="0"/>
                    <a:cs typeface="Arial" charset="0"/>
                  </a:defRPr>
                </a:lvl6pPr>
                <a:lvl7pPr marL="2971800" indent="-228600" defTabSz="414338" eaLnBrk="0" fontAlgn="base" hangingPunct="0">
                  <a:spcBef>
                    <a:spcPct val="0"/>
                  </a:spcBef>
                  <a:spcAft>
                    <a:spcPct val="0"/>
                  </a:spcAft>
                  <a:tabLst>
                    <a:tab pos="657225" algn="l"/>
                  </a:tabLst>
                  <a:defRPr sz="1400">
                    <a:solidFill>
                      <a:schemeClr val="tx1"/>
                    </a:solidFill>
                    <a:latin typeface="Arial" charset="0"/>
                    <a:cs typeface="Arial" charset="0"/>
                  </a:defRPr>
                </a:lvl7pPr>
                <a:lvl8pPr marL="3429000" indent="-228600" defTabSz="414338" eaLnBrk="0" fontAlgn="base" hangingPunct="0">
                  <a:spcBef>
                    <a:spcPct val="0"/>
                  </a:spcBef>
                  <a:spcAft>
                    <a:spcPct val="0"/>
                  </a:spcAft>
                  <a:tabLst>
                    <a:tab pos="657225" algn="l"/>
                  </a:tabLst>
                  <a:defRPr sz="1400">
                    <a:solidFill>
                      <a:schemeClr val="tx1"/>
                    </a:solidFill>
                    <a:latin typeface="Arial" charset="0"/>
                    <a:cs typeface="Arial" charset="0"/>
                  </a:defRPr>
                </a:lvl8pPr>
                <a:lvl9pPr marL="3886200" indent="-228600" defTabSz="414338" eaLnBrk="0" fontAlgn="base" hangingPunct="0">
                  <a:spcBef>
                    <a:spcPct val="0"/>
                  </a:spcBef>
                  <a:spcAft>
                    <a:spcPct val="0"/>
                  </a:spcAft>
                  <a:tabLst>
                    <a:tab pos="657225" algn="l"/>
                  </a:tabLst>
                  <a:defRPr sz="1400">
                    <a:solidFill>
                      <a:schemeClr val="tx1"/>
                    </a:solidFill>
                    <a:latin typeface="Arial" charset="0"/>
                    <a:cs typeface="Arial" charset="0"/>
                  </a:defRPr>
                </a:lvl9pPr>
              </a:lstStyle>
              <a:p>
                <a:pPr marL="0" marR="0" lvl="0" indent="0" algn="ctr" defTabSz="414338" eaLnBrk="1" fontAlgn="base" latinLnBrk="0" hangingPunct="1">
                  <a:lnSpc>
                    <a:spcPct val="90000"/>
                  </a:lnSpc>
                  <a:spcBef>
                    <a:spcPts val="563"/>
                  </a:spcBef>
                  <a:spcAft>
                    <a:spcPct val="0"/>
                  </a:spcAft>
                  <a:buClrTx/>
                  <a:buSzPct val="100000"/>
                  <a:buFontTx/>
                  <a:buNone/>
                  <a:tabLst>
                    <a:tab pos="657225" algn="l"/>
                  </a:tabLst>
                  <a:defRPr/>
                </a:pPr>
                <a:r>
                  <a:rPr kumimoji="0" lang="en-US" altLang="en-US" sz="900" b="0" i="0" u="none" strike="noStrike" kern="0" cap="none" spc="0" normalizeH="0" baseline="0" noProof="0" smtClean="0">
                    <a:ln>
                      <a:noFill/>
                    </a:ln>
                    <a:solidFill>
                      <a:srgbClr val="000000"/>
                    </a:solidFill>
                    <a:effectLst/>
                    <a:uLnTx/>
                    <a:uFillTx/>
                    <a:latin typeface="Arial" charset="0"/>
                    <a:ea typeface="ＭＳ Ｐゴシック" pitchFamily="34" charset="-128"/>
                    <a:cs typeface="Arial" charset="0"/>
                  </a:rPr>
                  <a:t>Splittable Text Compression</a:t>
                </a:r>
              </a:p>
            </p:txBody>
          </p:sp>
        </p:grpSp>
        <p:grpSp>
          <p:nvGrpSpPr>
            <p:cNvPr id="210" name="Group 88"/>
            <p:cNvGrpSpPr>
              <a:grpSpLocks/>
            </p:cNvGrpSpPr>
            <p:nvPr/>
          </p:nvGrpSpPr>
          <p:grpSpPr bwMode="auto">
            <a:xfrm>
              <a:off x="2482850" y="3426860"/>
              <a:ext cx="1039813" cy="330200"/>
              <a:chOff x="1598" y="2414"/>
              <a:chExt cx="655" cy="208"/>
            </a:xfrm>
          </p:grpSpPr>
          <p:sp>
            <p:nvSpPr>
              <p:cNvPr id="301" name="AutoShape 40"/>
              <p:cNvSpPr>
                <a:spLocks noChangeArrowheads="1"/>
              </p:cNvSpPr>
              <p:nvPr/>
            </p:nvSpPr>
            <p:spPr bwMode="auto">
              <a:xfrm>
                <a:off x="1598" y="2435"/>
                <a:ext cx="655" cy="163"/>
              </a:xfrm>
              <a:prstGeom prst="roundRect">
                <a:avLst>
                  <a:gd name="adj" fmla="val 9963"/>
                </a:avLst>
              </a:prstGeom>
              <a:gradFill rotWithShape="0">
                <a:gsLst>
                  <a:gs pos="0">
                    <a:srgbClr val="00B0F0"/>
                  </a:gs>
                  <a:gs pos="100000">
                    <a:srgbClr val="00B0F0"/>
                  </a:gs>
                </a:gsLst>
                <a:lin ang="5400000" scaled="1"/>
              </a:gradFill>
              <a:ln w="9525">
                <a:noFill/>
                <a:round/>
                <a:headEnd/>
                <a:tailEnd/>
              </a:ln>
              <a:effectLst>
                <a:outerShdw dist="26260" dir="3679611" algn="ctr" rotWithShape="0">
                  <a:srgbClr val="000000">
                    <a:alpha val="35036"/>
                  </a:srgbClr>
                </a:outerShdw>
              </a:effectLst>
            </p:spPr>
            <p:txBody>
              <a:bodyPr wrap="none" anchor="ctr"/>
              <a:lstStyle/>
              <a:p>
                <a:pPr marL="0" marR="0" lvl="0" indent="0" algn="ctr"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itchFamily="34" charset="0"/>
                  <a:ea typeface="ＭＳ Ｐゴシック" pitchFamily="34" charset="-128"/>
                </a:endParaRPr>
              </a:p>
            </p:txBody>
          </p:sp>
          <p:sp>
            <p:nvSpPr>
              <p:cNvPr id="302" name="Text Box 41"/>
              <p:cNvSpPr txBox="1">
                <a:spLocks noChangeArrowheads="1"/>
              </p:cNvSpPr>
              <p:nvPr/>
            </p:nvSpPr>
            <p:spPr bwMode="auto">
              <a:xfrm>
                <a:off x="1666" y="2414"/>
                <a:ext cx="517" cy="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81639" tIns="42452" rIns="81639" bIns="42452">
                <a:spAutoFit/>
              </a:bodyPr>
              <a:lstStyle>
                <a:lvl1pPr defTabSz="414338" eaLnBrk="0" hangingPunct="0">
                  <a:tabLst>
                    <a:tab pos="657225" algn="l"/>
                  </a:tabLst>
                  <a:defRPr sz="1400">
                    <a:solidFill>
                      <a:schemeClr val="tx1"/>
                    </a:solidFill>
                    <a:latin typeface="Arial" charset="0"/>
                    <a:cs typeface="Arial" charset="0"/>
                  </a:defRPr>
                </a:lvl1pPr>
                <a:lvl2pPr marL="742950" indent="-285750" defTabSz="414338" eaLnBrk="0" hangingPunct="0">
                  <a:tabLst>
                    <a:tab pos="657225" algn="l"/>
                  </a:tabLst>
                  <a:defRPr sz="1400">
                    <a:solidFill>
                      <a:schemeClr val="tx1"/>
                    </a:solidFill>
                    <a:latin typeface="Arial" charset="0"/>
                    <a:cs typeface="Arial" charset="0"/>
                  </a:defRPr>
                </a:lvl2pPr>
                <a:lvl3pPr marL="1143000" indent="-228600" defTabSz="414338" eaLnBrk="0" hangingPunct="0">
                  <a:tabLst>
                    <a:tab pos="657225" algn="l"/>
                  </a:tabLst>
                  <a:defRPr sz="1400">
                    <a:solidFill>
                      <a:schemeClr val="tx1"/>
                    </a:solidFill>
                    <a:latin typeface="Arial" charset="0"/>
                    <a:cs typeface="Arial" charset="0"/>
                  </a:defRPr>
                </a:lvl3pPr>
                <a:lvl4pPr marL="1600200" indent="-228600" defTabSz="414338" eaLnBrk="0" hangingPunct="0">
                  <a:tabLst>
                    <a:tab pos="657225" algn="l"/>
                  </a:tabLst>
                  <a:defRPr sz="1400">
                    <a:solidFill>
                      <a:schemeClr val="tx1"/>
                    </a:solidFill>
                    <a:latin typeface="Arial" charset="0"/>
                    <a:cs typeface="Arial" charset="0"/>
                  </a:defRPr>
                </a:lvl4pPr>
                <a:lvl5pPr marL="2057400" indent="-228600" defTabSz="414338" eaLnBrk="0" hangingPunct="0">
                  <a:tabLst>
                    <a:tab pos="657225" algn="l"/>
                  </a:tabLst>
                  <a:defRPr sz="1400">
                    <a:solidFill>
                      <a:schemeClr val="tx1"/>
                    </a:solidFill>
                    <a:latin typeface="Arial" charset="0"/>
                    <a:cs typeface="Arial" charset="0"/>
                  </a:defRPr>
                </a:lvl5pPr>
                <a:lvl6pPr marL="2514600" indent="-228600" defTabSz="414338" eaLnBrk="0" fontAlgn="base" hangingPunct="0">
                  <a:spcBef>
                    <a:spcPct val="0"/>
                  </a:spcBef>
                  <a:spcAft>
                    <a:spcPct val="0"/>
                  </a:spcAft>
                  <a:tabLst>
                    <a:tab pos="657225" algn="l"/>
                  </a:tabLst>
                  <a:defRPr sz="1400">
                    <a:solidFill>
                      <a:schemeClr val="tx1"/>
                    </a:solidFill>
                    <a:latin typeface="Arial" charset="0"/>
                    <a:cs typeface="Arial" charset="0"/>
                  </a:defRPr>
                </a:lvl6pPr>
                <a:lvl7pPr marL="2971800" indent="-228600" defTabSz="414338" eaLnBrk="0" fontAlgn="base" hangingPunct="0">
                  <a:spcBef>
                    <a:spcPct val="0"/>
                  </a:spcBef>
                  <a:spcAft>
                    <a:spcPct val="0"/>
                  </a:spcAft>
                  <a:tabLst>
                    <a:tab pos="657225" algn="l"/>
                  </a:tabLst>
                  <a:defRPr sz="1400">
                    <a:solidFill>
                      <a:schemeClr val="tx1"/>
                    </a:solidFill>
                    <a:latin typeface="Arial" charset="0"/>
                    <a:cs typeface="Arial" charset="0"/>
                  </a:defRPr>
                </a:lvl7pPr>
                <a:lvl8pPr marL="3429000" indent="-228600" defTabSz="414338" eaLnBrk="0" fontAlgn="base" hangingPunct="0">
                  <a:spcBef>
                    <a:spcPct val="0"/>
                  </a:spcBef>
                  <a:spcAft>
                    <a:spcPct val="0"/>
                  </a:spcAft>
                  <a:tabLst>
                    <a:tab pos="657225" algn="l"/>
                  </a:tabLst>
                  <a:defRPr sz="1400">
                    <a:solidFill>
                      <a:schemeClr val="tx1"/>
                    </a:solidFill>
                    <a:latin typeface="Arial" charset="0"/>
                    <a:cs typeface="Arial" charset="0"/>
                  </a:defRPr>
                </a:lvl8pPr>
                <a:lvl9pPr marL="3886200" indent="-228600" defTabSz="414338" eaLnBrk="0" fontAlgn="base" hangingPunct="0">
                  <a:spcBef>
                    <a:spcPct val="0"/>
                  </a:spcBef>
                  <a:spcAft>
                    <a:spcPct val="0"/>
                  </a:spcAft>
                  <a:tabLst>
                    <a:tab pos="657225" algn="l"/>
                  </a:tabLst>
                  <a:defRPr sz="1400">
                    <a:solidFill>
                      <a:schemeClr val="tx1"/>
                    </a:solidFill>
                    <a:latin typeface="Arial" charset="0"/>
                    <a:cs typeface="Arial" charset="0"/>
                  </a:defRPr>
                </a:lvl9pPr>
              </a:lstStyle>
              <a:p>
                <a:pPr marL="0" marR="0" lvl="0" indent="0" algn="ctr" defTabSz="414338" eaLnBrk="1" fontAlgn="base" latinLnBrk="0" hangingPunct="1">
                  <a:lnSpc>
                    <a:spcPct val="90000"/>
                  </a:lnSpc>
                  <a:spcBef>
                    <a:spcPts val="563"/>
                  </a:spcBef>
                  <a:spcAft>
                    <a:spcPct val="0"/>
                  </a:spcAft>
                  <a:buClrTx/>
                  <a:buSzPct val="100000"/>
                  <a:buFontTx/>
                  <a:buNone/>
                  <a:tabLst>
                    <a:tab pos="657225" algn="l"/>
                  </a:tabLst>
                  <a:defRPr/>
                </a:pPr>
                <a:r>
                  <a:rPr kumimoji="0" lang="en-US" altLang="en-US" sz="900" b="0" i="0" u="none" strike="noStrike" kern="0" cap="none" spc="0" normalizeH="0" baseline="0" noProof="0" smtClean="0">
                    <a:ln>
                      <a:noFill/>
                    </a:ln>
                    <a:solidFill>
                      <a:srgbClr val="000000"/>
                    </a:solidFill>
                    <a:effectLst/>
                    <a:uLnTx/>
                    <a:uFillTx/>
                    <a:latin typeface="Arial" charset="0"/>
                    <a:ea typeface="ＭＳ Ｐゴシック" pitchFamily="34" charset="-128"/>
                    <a:cs typeface="Arial" charset="0"/>
                  </a:rPr>
                  <a:t>Enhanced Security</a:t>
                </a:r>
              </a:p>
            </p:txBody>
          </p:sp>
        </p:grpSp>
        <p:grpSp>
          <p:nvGrpSpPr>
            <p:cNvPr id="211" name="Group 91"/>
            <p:cNvGrpSpPr>
              <a:grpSpLocks/>
            </p:cNvGrpSpPr>
            <p:nvPr/>
          </p:nvGrpSpPr>
          <p:grpSpPr bwMode="auto">
            <a:xfrm>
              <a:off x="4802188" y="3787223"/>
              <a:ext cx="1039812" cy="330200"/>
              <a:chOff x="3059" y="2645"/>
              <a:chExt cx="655" cy="208"/>
            </a:xfrm>
          </p:grpSpPr>
          <p:sp>
            <p:nvSpPr>
              <p:cNvPr id="299" name="AutoShape 40"/>
              <p:cNvSpPr>
                <a:spLocks noChangeArrowheads="1"/>
              </p:cNvSpPr>
              <p:nvPr/>
            </p:nvSpPr>
            <p:spPr bwMode="auto">
              <a:xfrm>
                <a:off x="3059" y="2669"/>
                <a:ext cx="655" cy="160"/>
              </a:xfrm>
              <a:prstGeom prst="roundRect">
                <a:avLst>
                  <a:gd name="adj" fmla="val 9963"/>
                </a:avLst>
              </a:prstGeom>
              <a:gradFill rotWithShape="0">
                <a:gsLst>
                  <a:gs pos="0">
                    <a:srgbClr val="00B0F0"/>
                  </a:gs>
                  <a:gs pos="100000">
                    <a:srgbClr val="00B0F0"/>
                  </a:gs>
                </a:gsLst>
                <a:lin ang="5400000" scaled="1"/>
              </a:gradFill>
              <a:ln w="9525">
                <a:noFill/>
                <a:round/>
                <a:headEnd/>
                <a:tailEnd/>
              </a:ln>
              <a:effectLst>
                <a:outerShdw dist="26260" dir="3679611" algn="ctr" rotWithShape="0">
                  <a:srgbClr val="000000">
                    <a:alpha val="35036"/>
                  </a:srgbClr>
                </a:outerShdw>
              </a:effectLst>
            </p:spPr>
            <p:txBody>
              <a:bodyPr wrap="none" anchor="ctr"/>
              <a:lstStyle/>
              <a:p>
                <a:pPr marL="0" marR="0" lvl="0" indent="0" algn="ctr"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itchFamily="34" charset="0"/>
                  <a:ea typeface="ＭＳ Ｐゴシック" pitchFamily="34" charset="-128"/>
                </a:endParaRPr>
              </a:p>
            </p:txBody>
          </p:sp>
          <p:sp>
            <p:nvSpPr>
              <p:cNvPr id="300" name="Text Box 41"/>
              <p:cNvSpPr txBox="1">
                <a:spLocks noChangeArrowheads="1"/>
              </p:cNvSpPr>
              <p:nvPr/>
            </p:nvSpPr>
            <p:spPr bwMode="auto">
              <a:xfrm>
                <a:off x="3090" y="2645"/>
                <a:ext cx="596" cy="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81639" tIns="42452" rIns="81639" bIns="42452">
                <a:spAutoFit/>
              </a:bodyPr>
              <a:lstStyle>
                <a:lvl1pPr defTabSz="414338" eaLnBrk="0" hangingPunct="0">
                  <a:tabLst>
                    <a:tab pos="657225" algn="l"/>
                  </a:tabLst>
                  <a:defRPr sz="1400">
                    <a:solidFill>
                      <a:schemeClr val="tx1"/>
                    </a:solidFill>
                    <a:latin typeface="Arial" charset="0"/>
                    <a:cs typeface="Arial" charset="0"/>
                  </a:defRPr>
                </a:lvl1pPr>
                <a:lvl2pPr marL="742950" indent="-285750" defTabSz="414338" eaLnBrk="0" hangingPunct="0">
                  <a:tabLst>
                    <a:tab pos="657225" algn="l"/>
                  </a:tabLst>
                  <a:defRPr sz="1400">
                    <a:solidFill>
                      <a:schemeClr val="tx1"/>
                    </a:solidFill>
                    <a:latin typeface="Arial" charset="0"/>
                    <a:cs typeface="Arial" charset="0"/>
                  </a:defRPr>
                </a:lvl2pPr>
                <a:lvl3pPr marL="1143000" indent="-228600" defTabSz="414338" eaLnBrk="0" hangingPunct="0">
                  <a:tabLst>
                    <a:tab pos="657225" algn="l"/>
                  </a:tabLst>
                  <a:defRPr sz="1400">
                    <a:solidFill>
                      <a:schemeClr val="tx1"/>
                    </a:solidFill>
                    <a:latin typeface="Arial" charset="0"/>
                    <a:cs typeface="Arial" charset="0"/>
                  </a:defRPr>
                </a:lvl3pPr>
                <a:lvl4pPr marL="1600200" indent="-228600" defTabSz="414338" eaLnBrk="0" hangingPunct="0">
                  <a:tabLst>
                    <a:tab pos="657225" algn="l"/>
                  </a:tabLst>
                  <a:defRPr sz="1400">
                    <a:solidFill>
                      <a:schemeClr val="tx1"/>
                    </a:solidFill>
                    <a:latin typeface="Arial" charset="0"/>
                    <a:cs typeface="Arial" charset="0"/>
                  </a:defRPr>
                </a:lvl4pPr>
                <a:lvl5pPr marL="2057400" indent="-228600" defTabSz="414338" eaLnBrk="0" hangingPunct="0">
                  <a:tabLst>
                    <a:tab pos="657225" algn="l"/>
                  </a:tabLst>
                  <a:defRPr sz="1400">
                    <a:solidFill>
                      <a:schemeClr val="tx1"/>
                    </a:solidFill>
                    <a:latin typeface="Arial" charset="0"/>
                    <a:cs typeface="Arial" charset="0"/>
                  </a:defRPr>
                </a:lvl5pPr>
                <a:lvl6pPr marL="2514600" indent="-228600" defTabSz="414338" eaLnBrk="0" fontAlgn="base" hangingPunct="0">
                  <a:spcBef>
                    <a:spcPct val="0"/>
                  </a:spcBef>
                  <a:spcAft>
                    <a:spcPct val="0"/>
                  </a:spcAft>
                  <a:tabLst>
                    <a:tab pos="657225" algn="l"/>
                  </a:tabLst>
                  <a:defRPr sz="1400">
                    <a:solidFill>
                      <a:schemeClr val="tx1"/>
                    </a:solidFill>
                    <a:latin typeface="Arial" charset="0"/>
                    <a:cs typeface="Arial" charset="0"/>
                  </a:defRPr>
                </a:lvl6pPr>
                <a:lvl7pPr marL="2971800" indent="-228600" defTabSz="414338" eaLnBrk="0" fontAlgn="base" hangingPunct="0">
                  <a:spcBef>
                    <a:spcPct val="0"/>
                  </a:spcBef>
                  <a:spcAft>
                    <a:spcPct val="0"/>
                  </a:spcAft>
                  <a:tabLst>
                    <a:tab pos="657225" algn="l"/>
                  </a:tabLst>
                  <a:defRPr sz="1400">
                    <a:solidFill>
                      <a:schemeClr val="tx1"/>
                    </a:solidFill>
                    <a:latin typeface="Arial" charset="0"/>
                    <a:cs typeface="Arial" charset="0"/>
                  </a:defRPr>
                </a:lvl7pPr>
                <a:lvl8pPr marL="3429000" indent="-228600" defTabSz="414338" eaLnBrk="0" fontAlgn="base" hangingPunct="0">
                  <a:spcBef>
                    <a:spcPct val="0"/>
                  </a:spcBef>
                  <a:spcAft>
                    <a:spcPct val="0"/>
                  </a:spcAft>
                  <a:tabLst>
                    <a:tab pos="657225" algn="l"/>
                  </a:tabLst>
                  <a:defRPr sz="1400">
                    <a:solidFill>
                      <a:schemeClr val="tx1"/>
                    </a:solidFill>
                    <a:latin typeface="Arial" charset="0"/>
                    <a:cs typeface="Arial" charset="0"/>
                  </a:defRPr>
                </a:lvl8pPr>
                <a:lvl9pPr marL="3886200" indent="-228600" defTabSz="414338" eaLnBrk="0" fontAlgn="base" hangingPunct="0">
                  <a:spcBef>
                    <a:spcPct val="0"/>
                  </a:spcBef>
                  <a:spcAft>
                    <a:spcPct val="0"/>
                  </a:spcAft>
                  <a:tabLst>
                    <a:tab pos="657225" algn="l"/>
                  </a:tabLst>
                  <a:defRPr sz="1400">
                    <a:solidFill>
                      <a:schemeClr val="tx1"/>
                    </a:solidFill>
                    <a:latin typeface="Arial" charset="0"/>
                    <a:cs typeface="Arial" charset="0"/>
                  </a:defRPr>
                </a:lvl9pPr>
              </a:lstStyle>
              <a:p>
                <a:pPr marL="0" marR="0" lvl="0" indent="0" algn="ctr" defTabSz="414338" eaLnBrk="1" fontAlgn="base" latinLnBrk="0" hangingPunct="1">
                  <a:lnSpc>
                    <a:spcPct val="90000"/>
                  </a:lnSpc>
                  <a:spcBef>
                    <a:spcPts val="563"/>
                  </a:spcBef>
                  <a:spcAft>
                    <a:spcPct val="0"/>
                  </a:spcAft>
                  <a:buClrTx/>
                  <a:buSzPct val="100000"/>
                  <a:buFontTx/>
                  <a:buNone/>
                  <a:tabLst>
                    <a:tab pos="657225" algn="l"/>
                  </a:tabLst>
                  <a:defRPr/>
                </a:pPr>
                <a:r>
                  <a:rPr kumimoji="0" lang="en-US" altLang="en-US" sz="900" b="0" i="0" u="none" strike="noStrike" kern="0" cap="none" spc="0" normalizeH="0" baseline="0" noProof="0" smtClean="0">
                    <a:ln>
                      <a:noFill/>
                    </a:ln>
                    <a:solidFill>
                      <a:srgbClr val="000000"/>
                    </a:solidFill>
                    <a:effectLst/>
                    <a:uLnTx/>
                    <a:uFillTx/>
                    <a:latin typeface="Arial" charset="0"/>
                    <a:ea typeface="ＭＳ Ｐゴシック" pitchFamily="34" charset="-128"/>
                    <a:cs typeface="Arial" charset="0"/>
                  </a:rPr>
                  <a:t>Flexible Scheduler</a:t>
                </a:r>
              </a:p>
            </p:txBody>
          </p:sp>
        </p:grpSp>
        <p:grpSp>
          <p:nvGrpSpPr>
            <p:cNvPr id="212" name="Group 35"/>
            <p:cNvGrpSpPr>
              <a:grpSpLocks/>
            </p:cNvGrpSpPr>
            <p:nvPr/>
          </p:nvGrpSpPr>
          <p:grpSpPr bwMode="auto">
            <a:xfrm>
              <a:off x="3713163" y="3847548"/>
              <a:ext cx="906462" cy="212725"/>
              <a:chOff x="1186" y="4130"/>
              <a:chExt cx="745" cy="176"/>
            </a:xfrm>
          </p:grpSpPr>
          <p:sp>
            <p:nvSpPr>
              <p:cNvPr id="297" name="AutoShape 36"/>
              <p:cNvSpPr>
                <a:spLocks noChangeArrowheads="1"/>
              </p:cNvSpPr>
              <p:nvPr/>
            </p:nvSpPr>
            <p:spPr bwMode="auto">
              <a:xfrm>
                <a:off x="1186" y="4130"/>
                <a:ext cx="745" cy="173"/>
              </a:xfrm>
              <a:prstGeom prst="roundRect">
                <a:avLst>
                  <a:gd name="adj" fmla="val 9963"/>
                </a:avLst>
              </a:prstGeom>
              <a:gradFill rotWithShape="0">
                <a:gsLst>
                  <a:gs pos="0">
                    <a:srgbClr val="FFC000"/>
                  </a:gs>
                  <a:gs pos="100000">
                    <a:srgbClr val="FFC000"/>
                  </a:gs>
                </a:gsLst>
                <a:lin ang="5400000" scaled="1"/>
              </a:gradFill>
              <a:ln w="9525">
                <a:noFill/>
                <a:round/>
                <a:headEnd/>
                <a:tailEnd/>
              </a:ln>
              <a:effectLst>
                <a:outerShdw dist="26260" dir="3679611" algn="ctr" rotWithShape="0">
                  <a:srgbClr val="000000">
                    <a:alpha val="35036"/>
                  </a:srgbClr>
                </a:outerShdw>
              </a:effectLst>
            </p:spPr>
            <p:txBody>
              <a:bodyPr wrap="none" anchor="ctr"/>
              <a:lstStyle/>
              <a:p>
                <a:pPr marL="0" marR="0" lvl="0" indent="0" algn="ctr"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itchFamily="34" charset="0"/>
                  <a:ea typeface="ＭＳ Ｐゴシック" pitchFamily="34" charset="-128"/>
                </a:endParaRPr>
              </a:p>
            </p:txBody>
          </p:sp>
          <p:sp>
            <p:nvSpPr>
              <p:cNvPr id="298" name="Text Box 37"/>
              <p:cNvSpPr txBox="1">
                <a:spLocks noChangeArrowheads="1"/>
              </p:cNvSpPr>
              <p:nvPr/>
            </p:nvSpPr>
            <p:spPr bwMode="auto">
              <a:xfrm>
                <a:off x="1219" y="4134"/>
                <a:ext cx="675" cy="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81639" tIns="42452" rIns="81639" bIns="42452">
                <a:spAutoFit/>
              </a:bodyPr>
              <a:lstStyle>
                <a:lvl1pPr defTabSz="414338" eaLnBrk="0" hangingPunct="0">
                  <a:tabLst>
                    <a:tab pos="657225" algn="l"/>
                  </a:tabLst>
                  <a:defRPr sz="1400">
                    <a:solidFill>
                      <a:schemeClr val="tx1"/>
                    </a:solidFill>
                    <a:latin typeface="Arial" charset="0"/>
                    <a:cs typeface="Arial" charset="0"/>
                  </a:defRPr>
                </a:lvl1pPr>
                <a:lvl2pPr marL="742950" indent="-285750" defTabSz="414338" eaLnBrk="0" hangingPunct="0">
                  <a:tabLst>
                    <a:tab pos="657225" algn="l"/>
                  </a:tabLst>
                  <a:defRPr sz="1400">
                    <a:solidFill>
                      <a:schemeClr val="tx1"/>
                    </a:solidFill>
                    <a:latin typeface="Arial" charset="0"/>
                    <a:cs typeface="Arial" charset="0"/>
                  </a:defRPr>
                </a:lvl2pPr>
                <a:lvl3pPr marL="1143000" indent="-228600" defTabSz="414338" eaLnBrk="0" hangingPunct="0">
                  <a:tabLst>
                    <a:tab pos="657225" algn="l"/>
                  </a:tabLst>
                  <a:defRPr sz="1400">
                    <a:solidFill>
                      <a:schemeClr val="tx1"/>
                    </a:solidFill>
                    <a:latin typeface="Arial" charset="0"/>
                    <a:cs typeface="Arial" charset="0"/>
                  </a:defRPr>
                </a:lvl3pPr>
                <a:lvl4pPr marL="1600200" indent="-228600" defTabSz="414338" eaLnBrk="0" hangingPunct="0">
                  <a:tabLst>
                    <a:tab pos="657225" algn="l"/>
                  </a:tabLst>
                  <a:defRPr sz="1400">
                    <a:solidFill>
                      <a:schemeClr val="tx1"/>
                    </a:solidFill>
                    <a:latin typeface="Arial" charset="0"/>
                    <a:cs typeface="Arial" charset="0"/>
                  </a:defRPr>
                </a:lvl4pPr>
                <a:lvl5pPr marL="2057400" indent="-228600" defTabSz="414338" eaLnBrk="0" hangingPunct="0">
                  <a:tabLst>
                    <a:tab pos="657225" algn="l"/>
                  </a:tabLst>
                  <a:defRPr sz="1400">
                    <a:solidFill>
                      <a:schemeClr val="tx1"/>
                    </a:solidFill>
                    <a:latin typeface="Arial" charset="0"/>
                    <a:cs typeface="Arial" charset="0"/>
                  </a:defRPr>
                </a:lvl5pPr>
                <a:lvl6pPr marL="2514600" indent="-228600" defTabSz="414338" eaLnBrk="0" fontAlgn="base" hangingPunct="0">
                  <a:spcBef>
                    <a:spcPct val="0"/>
                  </a:spcBef>
                  <a:spcAft>
                    <a:spcPct val="0"/>
                  </a:spcAft>
                  <a:tabLst>
                    <a:tab pos="657225" algn="l"/>
                  </a:tabLst>
                  <a:defRPr sz="1400">
                    <a:solidFill>
                      <a:schemeClr val="tx1"/>
                    </a:solidFill>
                    <a:latin typeface="Arial" charset="0"/>
                    <a:cs typeface="Arial" charset="0"/>
                  </a:defRPr>
                </a:lvl6pPr>
                <a:lvl7pPr marL="2971800" indent="-228600" defTabSz="414338" eaLnBrk="0" fontAlgn="base" hangingPunct="0">
                  <a:spcBef>
                    <a:spcPct val="0"/>
                  </a:spcBef>
                  <a:spcAft>
                    <a:spcPct val="0"/>
                  </a:spcAft>
                  <a:tabLst>
                    <a:tab pos="657225" algn="l"/>
                  </a:tabLst>
                  <a:defRPr sz="1400">
                    <a:solidFill>
                      <a:schemeClr val="tx1"/>
                    </a:solidFill>
                    <a:latin typeface="Arial" charset="0"/>
                    <a:cs typeface="Arial" charset="0"/>
                  </a:defRPr>
                </a:lvl7pPr>
                <a:lvl8pPr marL="3429000" indent="-228600" defTabSz="414338" eaLnBrk="0" fontAlgn="base" hangingPunct="0">
                  <a:spcBef>
                    <a:spcPct val="0"/>
                  </a:spcBef>
                  <a:spcAft>
                    <a:spcPct val="0"/>
                  </a:spcAft>
                  <a:tabLst>
                    <a:tab pos="657225" algn="l"/>
                  </a:tabLst>
                  <a:defRPr sz="1400">
                    <a:solidFill>
                      <a:schemeClr val="tx1"/>
                    </a:solidFill>
                    <a:latin typeface="Arial" charset="0"/>
                    <a:cs typeface="Arial" charset="0"/>
                  </a:defRPr>
                </a:lvl8pPr>
                <a:lvl9pPr marL="3886200" indent="-228600" defTabSz="414338" eaLnBrk="0" fontAlgn="base" hangingPunct="0">
                  <a:spcBef>
                    <a:spcPct val="0"/>
                  </a:spcBef>
                  <a:spcAft>
                    <a:spcPct val="0"/>
                  </a:spcAft>
                  <a:tabLst>
                    <a:tab pos="657225" algn="l"/>
                  </a:tabLst>
                  <a:defRPr sz="1400">
                    <a:solidFill>
                      <a:schemeClr val="tx1"/>
                    </a:solidFill>
                    <a:latin typeface="Arial" charset="0"/>
                    <a:cs typeface="Arial" charset="0"/>
                  </a:defRPr>
                </a:lvl9pPr>
              </a:lstStyle>
              <a:p>
                <a:pPr marL="0" marR="0" lvl="0" indent="0" algn="ctr" defTabSz="414338" eaLnBrk="1" fontAlgn="base" latinLnBrk="0" hangingPunct="1">
                  <a:lnSpc>
                    <a:spcPct val="90000"/>
                  </a:lnSpc>
                  <a:spcBef>
                    <a:spcPts val="563"/>
                  </a:spcBef>
                  <a:spcAft>
                    <a:spcPct val="0"/>
                  </a:spcAft>
                  <a:buClrTx/>
                  <a:buSzPct val="100000"/>
                  <a:buFontTx/>
                  <a:buNone/>
                  <a:tabLst>
                    <a:tab pos="657225" algn="l"/>
                  </a:tabLst>
                  <a:defRPr/>
                </a:pPr>
                <a:r>
                  <a:rPr kumimoji="0" lang="en-US" altLang="en-US" sz="900" b="0" i="0" u="none" strike="noStrike" kern="0" cap="none" spc="0" normalizeH="0" baseline="0" noProof="0" smtClean="0">
                    <a:ln>
                      <a:noFill/>
                    </a:ln>
                    <a:solidFill>
                      <a:srgbClr val="000000"/>
                    </a:solidFill>
                    <a:effectLst/>
                    <a:uLnTx/>
                    <a:uFillTx/>
                    <a:latin typeface="Arial" charset="0"/>
                    <a:ea typeface="ＭＳ Ｐゴシック" pitchFamily="34" charset="-128"/>
                    <a:cs typeface="Arial" charset="0"/>
                  </a:rPr>
                  <a:t>Jaql</a:t>
                </a:r>
              </a:p>
            </p:txBody>
          </p:sp>
        </p:grpSp>
        <p:grpSp>
          <p:nvGrpSpPr>
            <p:cNvPr id="213" name="Group 35"/>
            <p:cNvGrpSpPr>
              <a:grpSpLocks/>
            </p:cNvGrpSpPr>
            <p:nvPr/>
          </p:nvGrpSpPr>
          <p:grpSpPr bwMode="auto">
            <a:xfrm>
              <a:off x="2546350" y="4196798"/>
              <a:ext cx="904875" cy="220662"/>
              <a:chOff x="1186" y="4130"/>
              <a:chExt cx="745" cy="174"/>
            </a:xfrm>
          </p:grpSpPr>
          <p:sp>
            <p:nvSpPr>
              <p:cNvPr id="295" name="AutoShape 36"/>
              <p:cNvSpPr>
                <a:spLocks noChangeArrowheads="1"/>
              </p:cNvSpPr>
              <p:nvPr/>
            </p:nvSpPr>
            <p:spPr bwMode="auto">
              <a:xfrm>
                <a:off x="1186" y="4130"/>
                <a:ext cx="745" cy="177"/>
              </a:xfrm>
              <a:prstGeom prst="roundRect">
                <a:avLst>
                  <a:gd name="adj" fmla="val 9963"/>
                </a:avLst>
              </a:prstGeom>
              <a:gradFill rotWithShape="0">
                <a:gsLst>
                  <a:gs pos="0">
                    <a:srgbClr val="FFC000"/>
                  </a:gs>
                  <a:gs pos="100000">
                    <a:srgbClr val="FFC000"/>
                  </a:gs>
                </a:gsLst>
                <a:lin ang="5400000" scaled="1"/>
              </a:gradFill>
              <a:ln w="9525">
                <a:noFill/>
                <a:round/>
                <a:headEnd/>
                <a:tailEnd/>
              </a:ln>
              <a:effectLst>
                <a:outerShdw dist="26260" dir="3679611" algn="ctr" rotWithShape="0">
                  <a:srgbClr val="000000">
                    <a:alpha val="35036"/>
                  </a:srgbClr>
                </a:outerShdw>
              </a:effectLst>
            </p:spPr>
            <p:txBody>
              <a:bodyPr wrap="none" anchor="ctr"/>
              <a:lstStyle/>
              <a:p>
                <a:pPr marL="0" marR="0" lvl="0" indent="0" algn="ctr"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itchFamily="34" charset="0"/>
                  <a:ea typeface="ＭＳ Ｐゴシック" pitchFamily="34" charset="-128"/>
                </a:endParaRPr>
              </a:p>
            </p:txBody>
          </p:sp>
          <p:sp>
            <p:nvSpPr>
              <p:cNvPr id="296" name="Text Box 37"/>
              <p:cNvSpPr txBox="1">
                <a:spLocks noChangeArrowheads="1"/>
              </p:cNvSpPr>
              <p:nvPr/>
            </p:nvSpPr>
            <p:spPr bwMode="auto">
              <a:xfrm>
                <a:off x="1219" y="4134"/>
                <a:ext cx="675" cy="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81639" tIns="42452" rIns="81639" bIns="42452">
                <a:spAutoFit/>
              </a:bodyPr>
              <a:lstStyle>
                <a:lvl1pPr defTabSz="414338" eaLnBrk="0" hangingPunct="0">
                  <a:tabLst>
                    <a:tab pos="657225" algn="l"/>
                  </a:tabLst>
                  <a:defRPr sz="1400">
                    <a:solidFill>
                      <a:schemeClr val="tx1"/>
                    </a:solidFill>
                    <a:latin typeface="Arial" charset="0"/>
                    <a:cs typeface="Arial" charset="0"/>
                  </a:defRPr>
                </a:lvl1pPr>
                <a:lvl2pPr marL="742950" indent="-285750" defTabSz="414338" eaLnBrk="0" hangingPunct="0">
                  <a:tabLst>
                    <a:tab pos="657225" algn="l"/>
                  </a:tabLst>
                  <a:defRPr sz="1400">
                    <a:solidFill>
                      <a:schemeClr val="tx1"/>
                    </a:solidFill>
                    <a:latin typeface="Arial" charset="0"/>
                    <a:cs typeface="Arial" charset="0"/>
                  </a:defRPr>
                </a:lvl2pPr>
                <a:lvl3pPr marL="1143000" indent="-228600" defTabSz="414338" eaLnBrk="0" hangingPunct="0">
                  <a:tabLst>
                    <a:tab pos="657225" algn="l"/>
                  </a:tabLst>
                  <a:defRPr sz="1400">
                    <a:solidFill>
                      <a:schemeClr val="tx1"/>
                    </a:solidFill>
                    <a:latin typeface="Arial" charset="0"/>
                    <a:cs typeface="Arial" charset="0"/>
                  </a:defRPr>
                </a:lvl3pPr>
                <a:lvl4pPr marL="1600200" indent="-228600" defTabSz="414338" eaLnBrk="0" hangingPunct="0">
                  <a:tabLst>
                    <a:tab pos="657225" algn="l"/>
                  </a:tabLst>
                  <a:defRPr sz="1400">
                    <a:solidFill>
                      <a:schemeClr val="tx1"/>
                    </a:solidFill>
                    <a:latin typeface="Arial" charset="0"/>
                    <a:cs typeface="Arial" charset="0"/>
                  </a:defRPr>
                </a:lvl4pPr>
                <a:lvl5pPr marL="2057400" indent="-228600" defTabSz="414338" eaLnBrk="0" hangingPunct="0">
                  <a:tabLst>
                    <a:tab pos="657225" algn="l"/>
                  </a:tabLst>
                  <a:defRPr sz="1400">
                    <a:solidFill>
                      <a:schemeClr val="tx1"/>
                    </a:solidFill>
                    <a:latin typeface="Arial" charset="0"/>
                    <a:cs typeface="Arial" charset="0"/>
                  </a:defRPr>
                </a:lvl5pPr>
                <a:lvl6pPr marL="2514600" indent="-228600" defTabSz="414338" eaLnBrk="0" fontAlgn="base" hangingPunct="0">
                  <a:spcBef>
                    <a:spcPct val="0"/>
                  </a:spcBef>
                  <a:spcAft>
                    <a:spcPct val="0"/>
                  </a:spcAft>
                  <a:tabLst>
                    <a:tab pos="657225" algn="l"/>
                  </a:tabLst>
                  <a:defRPr sz="1400">
                    <a:solidFill>
                      <a:schemeClr val="tx1"/>
                    </a:solidFill>
                    <a:latin typeface="Arial" charset="0"/>
                    <a:cs typeface="Arial" charset="0"/>
                  </a:defRPr>
                </a:lvl6pPr>
                <a:lvl7pPr marL="2971800" indent="-228600" defTabSz="414338" eaLnBrk="0" fontAlgn="base" hangingPunct="0">
                  <a:spcBef>
                    <a:spcPct val="0"/>
                  </a:spcBef>
                  <a:spcAft>
                    <a:spcPct val="0"/>
                  </a:spcAft>
                  <a:tabLst>
                    <a:tab pos="657225" algn="l"/>
                  </a:tabLst>
                  <a:defRPr sz="1400">
                    <a:solidFill>
                      <a:schemeClr val="tx1"/>
                    </a:solidFill>
                    <a:latin typeface="Arial" charset="0"/>
                    <a:cs typeface="Arial" charset="0"/>
                  </a:defRPr>
                </a:lvl7pPr>
                <a:lvl8pPr marL="3429000" indent="-228600" defTabSz="414338" eaLnBrk="0" fontAlgn="base" hangingPunct="0">
                  <a:spcBef>
                    <a:spcPct val="0"/>
                  </a:spcBef>
                  <a:spcAft>
                    <a:spcPct val="0"/>
                  </a:spcAft>
                  <a:tabLst>
                    <a:tab pos="657225" algn="l"/>
                  </a:tabLst>
                  <a:defRPr sz="1400">
                    <a:solidFill>
                      <a:schemeClr val="tx1"/>
                    </a:solidFill>
                    <a:latin typeface="Arial" charset="0"/>
                    <a:cs typeface="Arial" charset="0"/>
                  </a:defRPr>
                </a:lvl8pPr>
                <a:lvl9pPr marL="3886200" indent="-228600" defTabSz="414338" eaLnBrk="0" fontAlgn="base" hangingPunct="0">
                  <a:spcBef>
                    <a:spcPct val="0"/>
                  </a:spcBef>
                  <a:spcAft>
                    <a:spcPct val="0"/>
                  </a:spcAft>
                  <a:tabLst>
                    <a:tab pos="657225" algn="l"/>
                  </a:tabLst>
                  <a:defRPr sz="1400">
                    <a:solidFill>
                      <a:schemeClr val="tx1"/>
                    </a:solidFill>
                    <a:latin typeface="Arial" charset="0"/>
                    <a:cs typeface="Arial" charset="0"/>
                  </a:defRPr>
                </a:lvl9pPr>
              </a:lstStyle>
              <a:p>
                <a:pPr marL="0" marR="0" lvl="0" indent="0" algn="ctr" defTabSz="414338" eaLnBrk="1" fontAlgn="base" latinLnBrk="0" hangingPunct="1">
                  <a:lnSpc>
                    <a:spcPct val="90000"/>
                  </a:lnSpc>
                  <a:spcBef>
                    <a:spcPts val="563"/>
                  </a:spcBef>
                  <a:spcAft>
                    <a:spcPct val="0"/>
                  </a:spcAft>
                  <a:buClrTx/>
                  <a:buSzPct val="100000"/>
                  <a:buFontTx/>
                  <a:buNone/>
                  <a:tabLst>
                    <a:tab pos="657225" algn="l"/>
                  </a:tabLst>
                  <a:defRPr/>
                </a:pPr>
                <a:r>
                  <a:rPr kumimoji="0" lang="en-US" altLang="en-US" sz="900" b="0" i="0" u="none" strike="noStrike" kern="0" cap="none" spc="0" normalizeH="0" baseline="0" noProof="0" smtClean="0">
                    <a:ln>
                      <a:noFill/>
                    </a:ln>
                    <a:solidFill>
                      <a:srgbClr val="000000"/>
                    </a:solidFill>
                    <a:effectLst/>
                    <a:uLnTx/>
                    <a:uFillTx/>
                    <a:latin typeface="Arial" charset="0"/>
                    <a:ea typeface="ＭＳ Ｐゴシック" pitchFamily="34" charset="-128"/>
                    <a:cs typeface="Arial" charset="0"/>
                  </a:rPr>
                  <a:t>Pig</a:t>
                </a:r>
              </a:p>
            </p:txBody>
          </p:sp>
        </p:grpSp>
        <p:grpSp>
          <p:nvGrpSpPr>
            <p:cNvPr id="214" name="Group 35"/>
            <p:cNvGrpSpPr>
              <a:grpSpLocks/>
            </p:cNvGrpSpPr>
            <p:nvPr/>
          </p:nvGrpSpPr>
          <p:grpSpPr bwMode="auto">
            <a:xfrm>
              <a:off x="1377950" y="3838023"/>
              <a:ext cx="904875" cy="220662"/>
              <a:chOff x="1186" y="4130"/>
              <a:chExt cx="745" cy="174"/>
            </a:xfrm>
          </p:grpSpPr>
          <p:sp>
            <p:nvSpPr>
              <p:cNvPr id="293" name="AutoShape 36"/>
              <p:cNvSpPr>
                <a:spLocks noChangeArrowheads="1"/>
              </p:cNvSpPr>
              <p:nvPr/>
            </p:nvSpPr>
            <p:spPr bwMode="auto">
              <a:xfrm>
                <a:off x="1186" y="4130"/>
                <a:ext cx="745" cy="177"/>
              </a:xfrm>
              <a:prstGeom prst="roundRect">
                <a:avLst>
                  <a:gd name="adj" fmla="val 9963"/>
                </a:avLst>
              </a:prstGeom>
              <a:gradFill rotWithShape="0">
                <a:gsLst>
                  <a:gs pos="0">
                    <a:srgbClr val="FFC000"/>
                  </a:gs>
                  <a:gs pos="100000">
                    <a:srgbClr val="FFC000"/>
                  </a:gs>
                </a:gsLst>
                <a:lin ang="5400000" scaled="1"/>
              </a:gradFill>
              <a:ln w="9525">
                <a:noFill/>
                <a:round/>
                <a:headEnd/>
                <a:tailEnd/>
              </a:ln>
              <a:effectLst>
                <a:outerShdw dist="26260" dir="3679611" algn="ctr" rotWithShape="0">
                  <a:srgbClr val="000000">
                    <a:alpha val="35036"/>
                  </a:srgbClr>
                </a:outerShdw>
              </a:effectLst>
            </p:spPr>
            <p:txBody>
              <a:bodyPr wrap="none" anchor="ctr"/>
              <a:lstStyle/>
              <a:p>
                <a:pPr marL="0" marR="0" lvl="0" indent="0" algn="ctr"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itchFamily="34" charset="0"/>
                  <a:ea typeface="ＭＳ Ｐゴシック" pitchFamily="34" charset="-128"/>
                </a:endParaRPr>
              </a:p>
            </p:txBody>
          </p:sp>
          <p:sp>
            <p:nvSpPr>
              <p:cNvPr id="294" name="Text Box 37"/>
              <p:cNvSpPr txBox="1">
                <a:spLocks noChangeArrowheads="1"/>
              </p:cNvSpPr>
              <p:nvPr/>
            </p:nvSpPr>
            <p:spPr bwMode="auto">
              <a:xfrm>
                <a:off x="1219" y="4133"/>
                <a:ext cx="675" cy="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81639" tIns="42452" rIns="81639" bIns="42452">
                <a:spAutoFit/>
              </a:bodyPr>
              <a:lstStyle>
                <a:lvl1pPr defTabSz="414338" eaLnBrk="0" hangingPunct="0">
                  <a:tabLst>
                    <a:tab pos="657225" algn="l"/>
                  </a:tabLst>
                  <a:defRPr sz="1400">
                    <a:solidFill>
                      <a:schemeClr val="tx1"/>
                    </a:solidFill>
                    <a:latin typeface="Arial" charset="0"/>
                    <a:cs typeface="Arial" charset="0"/>
                  </a:defRPr>
                </a:lvl1pPr>
                <a:lvl2pPr marL="742950" indent="-285750" defTabSz="414338" eaLnBrk="0" hangingPunct="0">
                  <a:tabLst>
                    <a:tab pos="657225" algn="l"/>
                  </a:tabLst>
                  <a:defRPr sz="1400">
                    <a:solidFill>
                      <a:schemeClr val="tx1"/>
                    </a:solidFill>
                    <a:latin typeface="Arial" charset="0"/>
                    <a:cs typeface="Arial" charset="0"/>
                  </a:defRPr>
                </a:lvl2pPr>
                <a:lvl3pPr marL="1143000" indent="-228600" defTabSz="414338" eaLnBrk="0" hangingPunct="0">
                  <a:tabLst>
                    <a:tab pos="657225" algn="l"/>
                  </a:tabLst>
                  <a:defRPr sz="1400">
                    <a:solidFill>
                      <a:schemeClr val="tx1"/>
                    </a:solidFill>
                    <a:latin typeface="Arial" charset="0"/>
                    <a:cs typeface="Arial" charset="0"/>
                  </a:defRPr>
                </a:lvl3pPr>
                <a:lvl4pPr marL="1600200" indent="-228600" defTabSz="414338" eaLnBrk="0" hangingPunct="0">
                  <a:tabLst>
                    <a:tab pos="657225" algn="l"/>
                  </a:tabLst>
                  <a:defRPr sz="1400">
                    <a:solidFill>
                      <a:schemeClr val="tx1"/>
                    </a:solidFill>
                    <a:latin typeface="Arial" charset="0"/>
                    <a:cs typeface="Arial" charset="0"/>
                  </a:defRPr>
                </a:lvl4pPr>
                <a:lvl5pPr marL="2057400" indent="-228600" defTabSz="414338" eaLnBrk="0" hangingPunct="0">
                  <a:tabLst>
                    <a:tab pos="657225" algn="l"/>
                  </a:tabLst>
                  <a:defRPr sz="1400">
                    <a:solidFill>
                      <a:schemeClr val="tx1"/>
                    </a:solidFill>
                    <a:latin typeface="Arial" charset="0"/>
                    <a:cs typeface="Arial" charset="0"/>
                  </a:defRPr>
                </a:lvl5pPr>
                <a:lvl6pPr marL="2514600" indent="-228600" defTabSz="414338" eaLnBrk="0" fontAlgn="base" hangingPunct="0">
                  <a:spcBef>
                    <a:spcPct val="0"/>
                  </a:spcBef>
                  <a:spcAft>
                    <a:spcPct val="0"/>
                  </a:spcAft>
                  <a:tabLst>
                    <a:tab pos="657225" algn="l"/>
                  </a:tabLst>
                  <a:defRPr sz="1400">
                    <a:solidFill>
                      <a:schemeClr val="tx1"/>
                    </a:solidFill>
                    <a:latin typeface="Arial" charset="0"/>
                    <a:cs typeface="Arial" charset="0"/>
                  </a:defRPr>
                </a:lvl6pPr>
                <a:lvl7pPr marL="2971800" indent="-228600" defTabSz="414338" eaLnBrk="0" fontAlgn="base" hangingPunct="0">
                  <a:spcBef>
                    <a:spcPct val="0"/>
                  </a:spcBef>
                  <a:spcAft>
                    <a:spcPct val="0"/>
                  </a:spcAft>
                  <a:tabLst>
                    <a:tab pos="657225" algn="l"/>
                  </a:tabLst>
                  <a:defRPr sz="1400">
                    <a:solidFill>
                      <a:schemeClr val="tx1"/>
                    </a:solidFill>
                    <a:latin typeface="Arial" charset="0"/>
                    <a:cs typeface="Arial" charset="0"/>
                  </a:defRPr>
                </a:lvl7pPr>
                <a:lvl8pPr marL="3429000" indent="-228600" defTabSz="414338" eaLnBrk="0" fontAlgn="base" hangingPunct="0">
                  <a:spcBef>
                    <a:spcPct val="0"/>
                  </a:spcBef>
                  <a:spcAft>
                    <a:spcPct val="0"/>
                  </a:spcAft>
                  <a:tabLst>
                    <a:tab pos="657225" algn="l"/>
                  </a:tabLst>
                  <a:defRPr sz="1400">
                    <a:solidFill>
                      <a:schemeClr val="tx1"/>
                    </a:solidFill>
                    <a:latin typeface="Arial" charset="0"/>
                    <a:cs typeface="Arial" charset="0"/>
                  </a:defRPr>
                </a:lvl8pPr>
                <a:lvl9pPr marL="3886200" indent="-228600" defTabSz="414338" eaLnBrk="0" fontAlgn="base" hangingPunct="0">
                  <a:spcBef>
                    <a:spcPct val="0"/>
                  </a:spcBef>
                  <a:spcAft>
                    <a:spcPct val="0"/>
                  </a:spcAft>
                  <a:tabLst>
                    <a:tab pos="657225" algn="l"/>
                  </a:tabLst>
                  <a:defRPr sz="1400">
                    <a:solidFill>
                      <a:schemeClr val="tx1"/>
                    </a:solidFill>
                    <a:latin typeface="Arial" charset="0"/>
                    <a:cs typeface="Arial" charset="0"/>
                  </a:defRPr>
                </a:lvl9pPr>
              </a:lstStyle>
              <a:p>
                <a:pPr marL="0" marR="0" lvl="0" indent="0" algn="ctr" defTabSz="414338" eaLnBrk="1" fontAlgn="base" latinLnBrk="0" hangingPunct="1">
                  <a:lnSpc>
                    <a:spcPct val="90000"/>
                  </a:lnSpc>
                  <a:spcBef>
                    <a:spcPts val="563"/>
                  </a:spcBef>
                  <a:spcAft>
                    <a:spcPct val="0"/>
                  </a:spcAft>
                  <a:buClrTx/>
                  <a:buSzPct val="100000"/>
                  <a:buFontTx/>
                  <a:buNone/>
                  <a:tabLst>
                    <a:tab pos="657225" algn="l"/>
                  </a:tabLst>
                  <a:defRPr/>
                </a:pPr>
                <a:r>
                  <a:rPr kumimoji="0" lang="en-US" altLang="en-US" sz="900" b="0" i="0" u="none" strike="noStrike" kern="0" cap="none" spc="0" normalizeH="0" baseline="0" noProof="0" smtClean="0">
                    <a:ln>
                      <a:noFill/>
                    </a:ln>
                    <a:solidFill>
                      <a:srgbClr val="000000"/>
                    </a:solidFill>
                    <a:effectLst/>
                    <a:uLnTx/>
                    <a:uFillTx/>
                    <a:latin typeface="Arial" charset="0"/>
                    <a:ea typeface="ＭＳ Ｐゴシック" pitchFamily="34" charset="-128"/>
                    <a:cs typeface="Arial" charset="0"/>
                  </a:rPr>
                  <a:t>ZooKeeper</a:t>
                </a:r>
              </a:p>
            </p:txBody>
          </p:sp>
        </p:grpSp>
        <p:grpSp>
          <p:nvGrpSpPr>
            <p:cNvPr id="215" name="Group 35"/>
            <p:cNvGrpSpPr>
              <a:grpSpLocks/>
            </p:cNvGrpSpPr>
            <p:nvPr/>
          </p:nvGrpSpPr>
          <p:grpSpPr bwMode="auto">
            <a:xfrm>
              <a:off x="1377950" y="4196798"/>
              <a:ext cx="904875" cy="220662"/>
              <a:chOff x="1186" y="4130"/>
              <a:chExt cx="745" cy="174"/>
            </a:xfrm>
          </p:grpSpPr>
          <p:sp>
            <p:nvSpPr>
              <p:cNvPr id="291" name="AutoShape 36"/>
              <p:cNvSpPr>
                <a:spLocks noChangeArrowheads="1"/>
              </p:cNvSpPr>
              <p:nvPr/>
            </p:nvSpPr>
            <p:spPr bwMode="auto">
              <a:xfrm>
                <a:off x="1186" y="4130"/>
                <a:ext cx="745" cy="177"/>
              </a:xfrm>
              <a:prstGeom prst="roundRect">
                <a:avLst>
                  <a:gd name="adj" fmla="val 9963"/>
                </a:avLst>
              </a:prstGeom>
              <a:gradFill rotWithShape="0">
                <a:gsLst>
                  <a:gs pos="0">
                    <a:srgbClr val="FFC000"/>
                  </a:gs>
                  <a:gs pos="100000">
                    <a:srgbClr val="FFC000"/>
                  </a:gs>
                </a:gsLst>
                <a:lin ang="5400000" scaled="1"/>
              </a:gradFill>
              <a:ln w="9525">
                <a:noFill/>
                <a:round/>
                <a:headEnd/>
                <a:tailEnd/>
              </a:ln>
              <a:effectLst>
                <a:outerShdw dist="26260" dir="3679611" algn="ctr" rotWithShape="0">
                  <a:srgbClr val="000000">
                    <a:alpha val="35036"/>
                  </a:srgbClr>
                </a:outerShdw>
              </a:effectLst>
            </p:spPr>
            <p:txBody>
              <a:bodyPr wrap="none" anchor="ctr"/>
              <a:lstStyle/>
              <a:p>
                <a:pPr marL="0" marR="0" lvl="0" indent="0" algn="ctr"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itchFamily="34" charset="0"/>
                  <a:ea typeface="ＭＳ Ｐゴシック" pitchFamily="34" charset="-128"/>
                </a:endParaRPr>
              </a:p>
            </p:txBody>
          </p:sp>
          <p:sp>
            <p:nvSpPr>
              <p:cNvPr id="292" name="Text Box 37"/>
              <p:cNvSpPr txBox="1">
                <a:spLocks noChangeArrowheads="1"/>
              </p:cNvSpPr>
              <p:nvPr/>
            </p:nvSpPr>
            <p:spPr bwMode="auto">
              <a:xfrm>
                <a:off x="1219" y="4134"/>
                <a:ext cx="675" cy="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81639" tIns="42452" rIns="81639" bIns="42452">
                <a:spAutoFit/>
              </a:bodyPr>
              <a:lstStyle>
                <a:lvl1pPr defTabSz="414338" eaLnBrk="0" hangingPunct="0">
                  <a:tabLst>
                    <a:tab pos="657225" algn="l"/>
                  </a:tabLst>
                  <a:defRPr sz="1400">
                    <a:solidFill>
                      <a:schemeClr val="tx1"/>
                    </a:solidFill>
                    <a:latin typeface="Arial" charset="0"/>
                    <a:cs typeface="Arial" charset="0"/>
                  </a:defRPr>
                </a:lvl1pPr>
                <a:lvl2pPr marL="742950" indent="-285750" defTabSz="414338" eaLnBrk="0" hangingPunct="0">
                  <a:tabLst>
                    <a:tab pos="657225" algn="l"/>
                  </a:tabLst>
                  <a:defRPr sz="1400">
                    <a:solidFill>
                      <a:schemeClr val="tx1"/>
                    </a:solidFill>
                    <a:latin typeface="Arial" charset="0"/>
                    <a:cs typeface="Arial" charset="0"/>
                  </a:defRPr>
                </a:lvl2pPr>
                <a:lvl3pPr marL="1143000" indent="-228600" defTabSz="414338" eaLnBrk="0" hangingPunct="0">
                  <a:tabLst>
                    <a:tab pos="657225" algn="l"/>
                  </a:tabLst>
                  <a:defRPr sz="1400">
                    <a:solidFill>
                      <a:schemeClr val="tx1"/>
                    </a:solidFill>
                    <a:latin typeface="Arial" charset="0"/>
                    <a:cs typeface="Arial" charset="0"/>
                  </a:defRPr>
                </a:lvl3pPr>
                <a:lvl4pPr marL="1600200" indent="-228600" defTabSz="414338" eaLnBrk="0" hangingPunct="0">
                  <a:tabLst>
                    <a:tab pos="657225" algn="l"/>
                  </a:tabLst>
                  <a:defRPr sz="1400">
                    <a:solidFill>
                      <a:schemeClr val="tx1"/>
                    </a:solidFill>
                    <a:latin typeface="Arial" charset="0"/>
                    <a:cs typeface="Arial" charset="0"/>
                  </a:defRPr>
                </a:lvl4pPr>
                <a:lvl5pPr marL="2057400" indent="-228600" defTabSz="414338" eaLnBrk="0" hangingPunct="0">
                  <a:tabLst>
                    <a:tab pos="657225" algn="l"/>
                  </a:tabLst>
                  <a:defRPr sz="1400">
                    <a:solidFill>
                      <a:schemeClr val="tx1"/>
                    </a:solidFill>
                    <a:latin typeface="Arial" charset="0"/>
                    <a:cs typeface="Arial" charset="0"/>
                  </a:defRPr>
                </a:lvl5pPr>
                <a:lvl6pPr marL="2514600" indent="-228600" defTabSz="414338" eaLnBrk="0" fontAlgn="base" hangingPunct="0">
                  <a:spcBef>
                    <a:spcPct val="0"/>
                  </a:spcBef>
                  <a:spcAft>
                    <a:spcPct val="0"/>
                  </a:spcAft>
                  <a:tabLst>
                    <a:tab pos="657225" algn="l"/>
                  </a:tabLst>
                  <a:defRPr sz="1400">
                    <a:solidFill>
                      <a:schemeClr val="tx1"/>
                    </a:solidFill>
                    <a:latin typeface="Arial" charset="0"/>
                    <a:cs typeface="Arial" charset="0"/>
                  </a:defRPr>
                </a:lvl6pPr>
                <a:lvl7pPr marL="2971800" indent="-228600" defTabSz="414338" eaLnBrk="0" fontAlgn="base" hangingPunct="0">
                  <a:spcBef>
                    <a:spcPct val="0"/>
                  </a:spcBef>
                  <a:spcAft>
                    <a:spcPct val="0"/>
                  </a:spcAft>
                  <a:tabLst>
                    <a:tab pos="657225" algn="l"/>
                  </a:tabLst>
                  <a:defRPr sz="1400">
                    <a:solidFill>
                      <a:schemeClr val="tx1"/>
                    </a:solidFill>
                    <a:latin typeface="Arial" charset="0"/>
                    <a:cs typeface="Arial" charset="0"/>
                  </a:defRPr>
                </a:lvl7pPr>
                <a:lvl8pPr marL="3429000" indent="-228600" defTabSz="414338" eaLnBrk="0" fontAlgn="base" hangingPunct="0">
                  <a:spcBef>
                    <a:spcPct val="0"/>
                  </a:spcBef>
                  <a:spcAft>
                    <a:spcPct val="0"/>
                  </a:spcAft>
                  <a:tabLst>
                    <a:tab pos="657225" algn="l"/>
                  </a:tabLst>
                  <a:defRPr sz="1400">
                    <a:solidFill>
                      <a:schemeClr val="tx1"/>
                    </a:solidFill>
                    <a:latin typeface="Arial" charset="0"/>
                    <a:cs typeface="Arial" charset="0"/>
                  </a:defRPr>
                </a:lvl8pPr>
                <a:lvl9pPr marL="3886200" indent="-228600" defTabSz="414338" eaLnBrk="0" fontAlgn="base" hangingPunct="0">
                  <a:spcBef>
                    <a:spcPct val="0"/>
                  </a:spcBef>
                  <a:spcAft>
                    <a:spcPct val="0"/>
                  </a:spcAft>
                  <a:tabLst>
                    <a:tab pos="657225" algn="l"/>
                  </a:tabLst>
                  <a:defRPr sz="1400">
                    <a:solidFill>
                      <a:schemeClr val="tx1"/>
                    </a:solidFill>
                    <a:latin typeface="Arial" charset="0"/>
                    <a:cs typeface="Arial" charset="0"/>
                  </a:defRPr>
                </a:lvl9pPr>
              </a:lstStyle>
              <a:p>
                <a:pPr marL="0" marR="0" lvl="0" indent="0" algn="ctr" defTabSz="414338" eaLnBrk="1" fontAlgn="base" latinLnBrk="0" hangingPunct="1">
                  <a:lnSpc>
                    <a:spcPct val="90000"/>
                  </a:lnSpc>
                  <a:spcBef>
                    <a:spcPts val="563"/>
                  </a:spcBef>
                  <a:spcAft>
                    <a:spcPct val="0"/>
                  </a:spcAft>
                  <a:buClrTx/>
                  <a:buSzPct val="100000"/>
                  <a:buFontTx/>
                  <a:buNone/>
                  <a:tabLst>
                    <a:tab pos="657225" algn="l"/>
                  </a:tabLst>
                  <a:defRPr/>
                </a:pPr>
                <a:r>
                  <a:rPr kumimoji="0" lang="en-US" altLang="en-US" sz="900" b="0" i="0" u="none" strike="noStrike" kern="0" cap="none" spc="0" normalizeH="0" baseline="0" noProof="0" smtClean="0">
                    <a:ln>
                      <a:noFill/>
                    </a:ln>
                    <a:solidFill>
                      <a:srgbClr val="000000"/>
                    </a:solidFill>
                    <a:effectLst/>
                    <a:uLnTx/>
                    <a:uFillTx/>
                    <a:latin typeface="Arial" charset="0"/>
                    <a:ea typeface="ＭＳ Ｐゴシック" pitchFamily="34" charset="-128"/>
                    <a:cs typeface="Arial" charset="0"/>
                  </a:rPr>
                  <a:t>Lucene</a:t>
                </a:r>
              </a:p>
            </p:txBody>
          </p:sp>
        </p:grpSp>
        <p:grpSp>
          <p:nvGrpSpPr>
            <p:cNvPr id="216" name="Group 35"/>
            <p:cNvGrpSpPr>
              <a:grpSpLocks/>
            </p:cNvGrpSpPr>
            <p:nvPr/>
          </p:nvGrpSpPr>
          <p:grpSpPr bwMode="auto">
            <a:xfrm>
              <a:off x="2546350" y="3844373"/>
              <a:ext cx="904875" cy="212725"/>
              <a:chOff x="1186" y="4130"/>
              <a:chExt cx="745" cy="176"/>
            </a:xfrm>
          </p:grpSpPr>
          <p:sp>
            <p:nvSpPr>
              <p:cNvPr id="289" name="AutoShape 36"/>
              <p:cNvSpPr>
                <a:spLocks noChangeArrowheads="1"/>
              </p:cNvSpPr>
              <p:nvPr/>
            </p:nvSpPr>
            <p:spPr bwMode="auto">
              <a:xfrm>
                <a:off x="1186" y="4130"/>
                <a:ext cx="745" cy="173"/>
              </a:xfrm>
              <a:prstGeom prst="roundRect">
                <a:avLst>
                  <a:gd name="adj" fmla="val 9963"/>
                </a:avLst>
              </a:prstGeom>
              <a:gradFill rotWithShape="0">
                <a:gsLst>
                  <a:gs pos="0">
                    <a:srgbClr val="FFC000"/>
                  </a:gs>
                  <a:gs pos="100000">
                    <a:srgbClr val="FFC000"/>
                  </a:gs>
                </a:gsLst>
                <a:lin ang="5400000" scaled="1"/>
              </a:gradFill>
              <a:ln w="9525">
                <a:noFill/>
                <a:round/>
                <a:headEnd/>
                <a:tailEnd/>
              </a:ln>
              <a:effectLst>
                <a:outerShdw dist="26260" dir="3679611" algn="ctr" rotWithShape="0">
                  <a:srgbClr val="000000">
                    <a:alpha val="35036"/>
                  </a:srgbClr>
                </a:outerShdw>
              </a:effectLst>
            </p:spPr>
            <p:txBody>
              <a:bodyPr wrap="none" anchor="ctr"/>
              <a:lstStyle/>
              <a:p>
                <a:pPr marL="0" marR="0" lvl="0" indent="0" algn="ctr"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itchFamily="34" charset="0"/>
                  <a:ea typeface="ＭＳ Ｐゴシック" pitchFamily="34" charset="-128"/>
                </a:endParaRPr>
              </a:p>
            </p:txBody>
          </p:sp>
          <p:sp>
            <p:nvSpPr>
              <p:cNvPr id="290" name="Text Box 37"/>
              <p:cNvSpPr txBox="1">
                <a:spLocks noChangeArrowheads="1"/>
              </p:cNvSpPr>
              <p:nvPr/>
            </p:nvSpPr>
            <p:spPr bwMode="auto">
              <a:xfrm>
                <a:off x="1219" y="4134"/>
                <a:ext cx="675" cy="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81639" tIns="42452" rIns="81639" bIns="42452">
                <a:spAutoFit/>
              </a:bodyPr>
              <a:lstStyle>
                <a:lvl1pPr defTabSz="414338" eaLnBrk="0" hangingPunct="0">
                  <a:tabLst>
                    <a:tab pos="657225" algn="l"/>
                  </a:tabLst>
                  <a:defRPr sz="1400">
                    <a:solidFill>
                      <a:schemeClr val="tx1"/>
                    </a:solidFill>
                    <a:latin typeface="Arial" charset="0"/>
                    <a:cs typeface="Arial" charset="0"/>
                  </a:defRPr>
                </a:lvl1pPr>
                <a:lvl2pPr marL="742950" indent="-285750" defTabSz="414338" eaLnBrk="0" hangingPunct="0">
                  <a:tabLst>
                    <a:tab pos="657225" algn="l"/>
                  </a:tabLst>
                  <a:defRPr sz="1400">
                    <a:solidFill>
                      <a:schemeClr val="tx1"/>
                    </a:solidFill>
                    <a:latin typeface="Arial" charset="0"/>
                    <a:cs typeface="Arial" charset="0"/>
                  </a:defRPr>
                </a:lvl2pPr>
                <a:lvl3pPr marL="1143000" indent="-228600" defTabSz="414338" eaLnBrk="0" hangingPunct="0">
                  <a:tabLst>
                    <a:tab pos="657225" algn="l"/>
                  </a:tabLst>
                  <a:defRPr sz="1400">
                    <a:solidFill>
                      <a:schemeClr val="tx1"/>
                    </a:solidFill>
                    <a:latin typeface="Arial" charset="0"/>
                    <a:cs typeface="Arial" charset="0"/>
                  </a:defRPr>
                </a:lvl3pPr>
                <a:lvl4pPr marL="1600200" indent="-228600" defTabSz="414338" eaLnBrk="0" hangingPunct="0">
                  <a:tabLst>
                    <a:tab pos="657225" algn="l"/>
                  </a:tabLst>
                  <a:defRPr sz="1400">
                    <a:solidFill>
                      <a:schemeClr val="tx1"/>
                    </a:solidFill>
                    <a:latin typeface="Arial" charset="0"/>
                    <a:cs typeface="Arial" charset="0"/>
                  </a:defRPr>
                </a:lvl4pPr>
                <a:lvl5pPr marL="2057400" indent="-228600" defTabSz="414338" eaLnBrk="0" hangingPunct="0">
                  <a:tabLst>
                    <a:tab pos="657225" algn="l"/>
                  </a:tabLst>
                  <a:defRPr sz="1400">
                    <a:solidFill>
                      <a:schemeClr val="tx1"/>
                    </a:solidFill>
                    <a:latin typeface="Arial" charset="0"/>
                    <a:cs typeface="Arial" charset="0"/>
                  </a:defRPr>
                </a:lvl5pPr>
                <a:lvl6pPr marL="2514600" indent="-228600" defTabSz="414338" eaLnBrk="0" fontAlgn="base" hangingPunct="0">
                  <a:spcBef>
                    <a:spcPct val="0"/>
                  </a:spcBef>
                  <a:spcAft>
                    <a:spcPct val="0"/>
                  </a:spcAft>
                  <a:tabLst>
                    <a:tab pos="657225" algn="l"/>
                  </a:tabLst>
                  <a:defRPr sz="1400">
                    <a:solidFill>
                      <a:schemeClr val="tx1"/>
                    </a:solidFill>
                    <a:latin typeface="Arial" charset="0"/>
                    <a:cs typeface="Arial" charset="0"/>
                  </a:defRPr>
                </a:lvl6pPr>
                <a:lvl7pPr marL="2971800" indent="-228600" defTabSz="414338" eaLnBrk="0" fontAlgn="base" hangingPunct="0">
                  <a:spcBef>
                    <a:spcPct val="0"/>
                  </a:spcBef>
                  <a:spcAft>
                    <a:spcPct val="0"/>
                  </a:spcAft>
                  <a:tabLst>
                    <a:tab pos="657225" algn="l"/>
                  </a:tabLst>
                  <a:defRPr sz="1400">
                    <a:solidFill>
                      <a:schemeClr val="tx1"/>
                    </a:solidFill>
                    <a:latin typeface="Arial" charset="0"/>
                    <a:cs typeface="Arial" charset="0"/>
                  </a:defRPr>
                </a:lvl7pPr>
                <a:lvl8pPr marL="3429000" indent="-228600" defTabSz="414338" eaLnBrk="0" fontAlgn="base" hangingPunct="0">
                  <a:spcBef>
                    <a:spcPct val="0"/>
                  </a:spcBef>
                  <a:spcAft>
                    <a:spcPct val="0"/>
                  </a:spcAft>
                  <a:tabLst>
                    <a:tab pos="657225" algn="l"/>
                  </a:tabLst>
                  <a:defRPr sz="1400">
                    <a:solidFill>
                      <a:schemeClr val="tx1"/>
                    </a:solidFill>
                    <a:latin typeface="Arial" charset="0"/>
                    <a:cs typeface="Arial" charset="0"/>
                  </a:defRPr>
                </a:lvl8pPr>
                <a:lvl9pPr marL="3886200" indent="-228600" defTabSz="414338" eaLnBrk="0" fontAlgn="base" hangingPunct="0">
                  <a:spcBef>
                    <a:spcPct val="0"/>
                  </a:spcBef>
                  <a:spcAft>
                    <a:spcPct val="0"/>
                  </a:spcAft>
                  <a:tabLst>
                    <a:tab pos="657225" algn="l"/>
                  </a:tabLst>
                  <a:defRPr sz="1400">
                    <a:solidFill>
                      <a:schemeClr val="tx1"/>
                    </a:solidFill>
                    <a:latin typeface="Arial" charset="0"/>
                    <a:cs typeface="Arial" charset="0"/>
                  </a:defRPr>
                </a:lvl9pPr>
              </a:lstStyle>
              <a:p>
                <a:pPr marL="0" marR="0" lvl="0" indent="0" algn="ctr" defTabSz="414338" eaLnBrk="1" fontAlgn="base" latinLnBrk="0" hangingPunct="1">
                  <a:lnSpc>
                    <a:spcPct val="90000"/>
                  </a:lnSpc>
                  <a:spcBef>
                    <a:spcPts val="563"/>
                  </a:spcBef>
                  <a:spcAft>
                    <a:spcPct val="0"/>
                  </a:spcAft>
                  <a:buClrTx/>
                  <a:buSzPct val="100000"/>
                  <a:buFontTx/>
                  <a:buNone/>
                  <a:tabLst>
                    <a:tab pos="657225" algn="l"/>
                  </a:tabLst>
                  <a:defRPr/>
                </a:pPr>
                <a:r>
                  <a:rPr kumimoji="0" lang="en-US" altLang="en-US" sz="900" b="0" i="0" u="none" strike="noStrike" kern="0" cap="none" spc="0" normalizeH="0" baseline="0" noProof="0" smtClean="0">
                    <a:ln>
                      <a:noFill/>
                    </a:ln>
                    <a:solidFill>
                      <a:srgbClr val="000000"/>
                    </a:solidFill>
                    <a:effectLst/>
                    <a:uLnTx/>
                    <a:uFillTx/>
                    <a:latin typeface="Arial" charset="0"/>
                    <a:ea typeface="ＭＳ Ｐゴシック" pitchFamily="34" charset="-128"/>
                    <a:cs typeface="Arial" charset="0"/>
                  </a:rPr>
                  <a:t>Oozie</a:t>
                </a:r>
              </a:p>
            </p:txBody>
          </p:sp>
        </p:grpSp>
        <p:grpSp>
          <p:nvGrpSpPr>
            <p:cNvPr id="217" name="Group 109"/>
            <p:cNvGrpSpPr>
              <a:grpSpLocks/>
            </p:cNvGrpSpPr>
            <p:nvPr/>
          </p:nvGrpSpPr>
          <p:grpSpPr bwMode="auto">
            <a:xfrm>
              <a:off x="4803775" y="3428448"/>
              <a:ext cx="1039813" cy="330200"/>
              <a:chOff x="3060" y="2415"/>
              <a:chExt cx="655" cy="208"/>
            </a:xfrm>
          </p:grpSpPr>
          <p:sp>
            <p:nvSpPr>
              <p:cNvPr id="287" name="AutoShape 40"/>
              <p:cNvSpPr>
                <a:spLocks noChangeArrowheads="1"/>
              </p:cNvSpPr>
              <p:nvPr/>
            </p:nvSpPr>
            <p:spPr bwMode="auto">
              <a:xfrm>
                <a:off x="3060" y="2434"/>
                <a:ext cx="655" cy="165"/>
              </a:xfrm>
              <a:prstGeom prst="roundRect">
                <a:avLst>
                  <a:gd name="adj" fmla="val 9963"/>
                </a:avLst>
              </a:prstGeom>
              <a:gradFill rotWithShape="0">
                <a:gsLst>
                  <a:gs pos="0">
                    <a:srgbClr val="00B0F0"/>
                  </a:gs>
                  <a:gs pos="100000">
                    <a:srgbClr val="00B0F0"/>
                  </a:gs>
                </a:gsLst>
                <a:lin ang="5400000" scaled="1"/>
              </a:gradFill>
              <a:ln w="9525">
                <a:noFill/>
                <a:round/>
                <a:headEnd/>
                <a:tailEnd/>
              </a:ln>
              <a:effectLst>
                <a:outerShdw dist="26260" dir="3679611" algn="ctr" rotWithShape="0">
                  <a:srgbClr val="000000">
                    <a:alpha val="35036"/>
                  </a:srgbClr>
                </a:outerShdw>
              </a:effectLst>
            </p:spPr>
            <p:txBody>
              <a:bodyPr wrap="none" anchor="ctr"/>
              <a:lstStyle/>
              <a:p>
                <a:pPr marL="0" marR="0" lvl="0" indent="0" algn="ctr"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itchFamily="34" charset="0"/>
                  <a:ea typeface="ＭＳ Ｐゴシック" pitchFamily="34" charset="-128"/>
                </a:endParaRPr>
              </a:p>
            </p:txBody>
          </p:sp>
          <p:sp>
            <p:nvSpPr>
              <p:cNvPr id="288" name="Text Box 41"/>
              <p:cNvSpPr txBox="1">
                <a:spLocks noChangeArrowheads="1"/>
              </p:cNvSpPr>
              <p:nvPr/>
            </p:nvSpPr>
            <p:spPr bwMode="auto">
              <a:xfrm>
                <a:off x="3089" y="2415"/>
                <a:ext cx="595" cy="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81639" tIns="42452" rIns="81639" bIns="42452">
                <a:spAutoFit/>
              </a:bodyPr>
              <a:lstStyle>
                <a:lvl1pPr defTabSz="414338" eaLnBrk="0" hangingPunct="0">
                  <a:tabLst>
                    <a:tab pos="657225" algn="l"/>
                  </a:tabLst>
                  <a:defRPr sz="1400">
                    <a:solidFill>
                      <a:schemeClr val="tx1"/>
                    </a:solidFill>
                    <a:latin typeface="Arial" charset="0"/>
                    <a:cs typeface="Arial" charset="0"/>
                  </a:defRPr>
                </a:lvl1pPr>
                <a:lvl2pPr marL="742950" indent="-285750" defTabSz="414338" eaLnBrk="0" hangingPunct="0">
                  <a:tabLst>
                    <a:tab pos="657225" algn="l"/>
                  </a:tabLst>
                  <a:defRPr sz="1400">
                    <a:solidFill>
                      <a:schemeClr val="tx1"/>
                    </a:solidFill>
                    <a:latin typeface="Arial" charset="0"/>
                    <a:cs typeface="Arial" charset="0"/>
                  </a:defRPr>
                </a:lvl2pPr>
                <a:lvl3pPr marL="1143000" indent="-228600" defTabSz="414338" eaLnBrk="0" hangingPunct="0">
                  <a:tabLst>
                    <a:tab pos="657225" algn="l"/>
                  </a:tabLst>
                  <a:defRPr sz="1400">
                    <a:solidFill>
                      <a:schemeClr val="tx1"/>
                    </a:solidFill>
                    <a:latin typeface="Arial" charset="0"/>
                    <a:cs typeface="Arial" charset="0"/>
                  </a:defRPr>
                </a:lvl3pPr>
                <a:lvl4pPr marL="1600200" indent="-228600" defTabSz="414338" eaLnBrk="0" hangingPunct="0">
                  <a:tabLst>
                    <a:tab pos="657225" algn="l"/>
                  </a:tabLst>
                  <a:defRPr sz="1400">
                    <a:solidFill>
                      <a:schemeClr val="tx1"/>
                    </a:solidFill>
                    <a:latin typeface="Arial" charset="0"/>
                    <a:cs typeface="Arial" charset="0"/>
                  </a:defRPr>
                </a:lvl4pPr>
                <a:lvl5pPr marL="2057400" indent="-228600" defTabSz="414338" eaLnBrk="0" hangingPunct="0">
                  <a:tabLst>
                    <a:tab pos="657225" algn="l"/>
                  </a:tabLst>
                  <a:defRPr sz="1400">
                    <a:solidFill>
                      <a:schemeClr val="tx1"/>
                    </a:solidFill>
                    <a:latin typeface="Arial" charset="0"/>
                    <a:cs typeface="Arial" charset="0"/>
                  </a:defRPr>
                </a:lvl5pPr>
                <a:lvl6pPr marL="2514600" indent="-228600" defTabSz="414338" eaLnBrk="0" fontAlgn="base" hangingPunct="0">
                  <a:spcBef>
                    <a:spcPct val="0"/>
                  </a:spcBef>
                  <a:spcAft>
                    <a:spcPct val="0"/>
                  </a:spcAft>
                  <a:tabLst>
                    <a:tab pos="657225" algn="l"/>
                  </a:tabLst>
                  <a:defRPr sz="1400">
                    <a:solidFill>
                      <a:schemeClr val="tx1"/>
                    </a:solidFill>
                    <a:latin typeface="Arial" charset="0"/>
                    <a:cs typeface="Arial" charset="0"/>
                  </a:defRPr>
                </a:lvl6pPr>
                <a:lvl7pPr marL="2971800" indent="-228600" defTabSz="414338" eaLnBrk="0" fontAlgn="base" hangingPunct="0">
                  <a:spcBef>
                    <a:spcPct val="0"/>
                  </a:spcBef>
                  <a:spcAft>
                    <a:spcPct val="0"/>
                  </a:spcAft>
                  <a:tabLst>
                    <a:tab pos="657225" algn="l"/>
                  </a:tabLst>
                  <a:defRPr sz="1400">
                    <a:solidFill>
                      <a:schemeClr val="tx1"/>
                    </a:solidFill>
                    <a:latin typeface="Arial" charset="0"/>
                    <a:cs typeface="Arial" charset="0"/>
                  </a:defRPr>
                </a:lvl7pPr>
                <a:lvl8pPr marL="3429000" indent="-228600" defTabSz="414338" eaLnBrk="0" fontAlgn="base" hangingPunct="0">
                  <a:spcBef>
                    <a:spcPct val="0"/>
                  </a:spcBef>
                  <a:spcAft>
                    <a:spcPct val="0"/>
                  </a:spcAft>
                  <a:tabLst>
                    <a:tab pos="657225" algn="l"/>
                  </a:tabLst>
                  <a:defRPr sz="1400">
                    <a:solidFill>
                      <a:schemeClr val="tx1"/>
                    </a:solidFill>
                    <a:latin typeface="Arial" charset="0"/>
                    <a:cs typeface="Arial" charset="0"/>
                  </a:defRPr>
                </a:lvl8pPr>
                <a:lvl9pPr marL="3886200" indent="-228600" defTabSz="414338" eaLnBrk="0" fontAlgn="base" hangingPunct="0">
                  <a:spcBef>
                    <a:spcPct val="0"/>
                  </a:spcBef>
                  <a:spcAft>
                    <a:spcPct val="0"/>
                  </a:spcAft>
                  <a:tabLst>
                    <a:tab pos="657225" algn="l"/>
                  </a:tabLst>
                  <a:defRPr sz="1400">
                    <a:solidFill>
                      <a:schemeClr val="tx1"/>
                    </a:solidFill>
                    <a:latin typeface="Arial" charset="0"/>
                    <a:cs typeface="Arial" charset="0"/>
                  </a:defRPr>
                </a:lvl9pPr>
              </a:lstStyle>
              <a:p>
                <a:pPr marL="0" marR="0" lvl="0" indent="0" algn="ctr" defTabSz="414338" eaLnBrk="1" fontAlgn="base" latinLnBrk="0" hangingPunct="1">
                  <a:lnSpc>
                    <a:spcPct val="90000"/>
                  </a:lnSpc>
                  <a:spcBef>
                    <a:spcPts val="563"/>
                  </a:spcBef>
                  <a:spcAft>
                    <a:spcPct val="0"/>
                  </a:spcAft>
                  <a:buClrTx/>
                  <a:buSzPct val="100000"/>
                  <a:buFontTx/>
                  <a:buNone/>
                  <a:tabLst>
                    <a:tab pos="657225" algn="l"/>
                  </a:tabLst>
                  <a:defRPr/>
                </a:pPr>
                <a:r>
                  <a:rPr kumimoji="0" lang="en-US" altLang="en-US" sz="900" b="0" i="0" u="none" strike="noStrike" kern="0" cap="none" spc="0" normalizeH="0" baseline="0" noProof="0" smtClean="0">
                    <a:ln>
                      <a:noFill/>
                    </a:ln>
                    <a:solidFill>
                      <a:srgbClr val="000000"/>
                    </a:solidFill>
                    <a:effectLst/>
                    <a:uLnTx/>
                    <a:uFillTx/>
                    <a:latin typeface="Arial" charset="0"/>
                    <a:ea typeface="ＭＳ Ｐゴシック" pitchFamily="34" charset="-128"/>
                    <a:cs typeface="Arial" charset="0"/>
                  </a:rPr>
                  <a:t>Adaptive MapReduce</a:t>
                </a:r>
              </a:p>
            </p:txBody>
          </p:sp>
        </p:grpSp>
        <p:grpSp>
          <p:nvGrpSpPr>
            <p:cNvPr id="218" name="Group 35"/>
            <p:cNvGrpSpPr>
              <a:grpSpLocks/>
            </p:cNvGrpSpPr>
            <p:nvPr/>
          </p:nvGrpSpPr>
          <p:grpSpPr bwMode="auto">
            <a:xfrm>
              <a:off x="3716338" y="4196798"/>
              <a:ext cx="906462" cy="220662"/>
              <a:chOff x="1186" y="4130"/>
              <a:chExt cx="745" cy="174"/>
            </a:xfrm>
          </p:grpSpPr>
          <p:sp>
            <p:nvSpPr>
              <p:cNvPr id="285" name="AutoShape 36"/>
              <p:cNvSpPr>
                <a:spLocks noChangeArrowheads="1"/>
              </p:cNvSpPr>
              <p:nvPr/>
            </p:nvSpPr>
            <p:spPr bwMode="auto">
              <a:xfrm>
                <a:off x="1186" y="4130"/>
                <a:ext cx="745" cy="177"/>
              </a:xfrm>
              <a:prstGeom prst="roundRect">
                <a:avLst>
                  <a:gd name="adj" fmla="val 9963"/>
                </a:avLst>
              </a:prstGeom>
              <a:gradFill rotWithShape="0">
                <a:gsLst>
                  <a:gs pos="0">
                    <a:srgbClr val="FFC000"/>
                  </a:gs>
                  <a:gs pos="100000">
                    <a:srgbClr val="FFC000"/>
                  </a:gs>
                </a:gsLst>
                <a:lin ang="5400000" scaled="1"/>
              </a:gradFill>
              <a:ln w="9525">
                <a:noFill/>
                <a:round/>
                <a:headEnd/>
                <a:tailEnd/>
              </a:ln>
              <a:effectLst>
                <a:outerShdw dist="26260" dir="3679611" algn="ctr" rotWithShape="0">
                  <a:srgbClr val="000000">
                    <a:alpha val="35036"/>
                  </a:srgbClr>
                </a:outerShdw>
              </a:effectLst>
            </p:spPr>
            <p:txBody>
              <a:bodyPr wrap="none" anchor="ctr"/>
              <a:lstStyle/>
              <a:p>
                <a:pPr marL="0" marR="0" lvl="0" indent="0" algn="ctr"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itchFamily="34" charset="0"/>
                  <a:ea typeface="ＭＳ Ｐゴシック" pitchFamily="34" charset="-128"/>
                </a:endParaRPr>
              </a:p>
            </p:txBody>
          </p:sp>
          <p:sp>
            <p:nvSpPr>
              <p:cNvPr id="286" name="Text Box 37"/>
              <p:cNvSpPr txBox="1">
                <a:spLocks noChangeArrowheads="1"/>
              </p:cNvSpPr>
              <p:nvPr/>
            </p:nvSpPr>
            <p:spPr bwMode="auto">
              <a:xfrm>
                <a:off x="1219" y="4134"/>
                <a:ext cx="675" cy="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81639" tIns="42452" rIns="81639" bIns="42452">
                <a:spAutoFit/>
              </a:bodyPr>
              <a:lstStyle>
                <a:lvl1pPr defTabSz="414338" eaLnBrk="0" hangingPunct="0">
                  <a:tabLst>
                    <a:tab pos="657225" algn="l"/>
                  </a:tabLst>
                  <a:defRPr sz="1400">
                    <a:solidFill>
                      <a:schemeClr val="tx1"/>
                    </a:solidFill>
                    <a:latin typeface="Arial" charset="0"/>
                    <a:cs typeface="Arial" charset="0"/>
                  </a:defRPr>
                </a:lvl1pPr>
                <a:lvl2pPr marL="742950" indent="-285750" defTabSz="414338" eaLnBrk="0" hangingPunct="0">
                  <a:tabLst>
                    <a:tab pos="657225" algn="l"/>
                  </a:tabLst>
                  <a:defRPr sz="1400">
                    <a:solidFill>
                      <a:schemeClr val="tx1"/>
                    </a:solidFill>
                    <a:latin typeface="Arial" charset="0"/>
                    <a:cs typeface="Arial" charset="0"/>
                  </a:defRPr>
                </a:lvl2pPr>
                <a:lvl3pPr marL="1143000" indent="-228600" defTabSz="414338" eaLnBrk="0" hangingPunct="0">
                  <a:tabLst>
                    <a:tab pos="657225" algn="l"/>
                  </a:tabLst>
                  <a:defRPr sz="1400">
                    <a:solidFill>
                      <a:schemeClr val="tx1"/>
                    </a:solidFill>
                    <a:latin typeface="Arial" charset="0"/>
                    <a:cs typeface="Arial" charset="0"/>
                  </a:defRPr>
                </a:lvl3pPr>
                <a:lvl4pPr marL="1600200" indent="-228600" defTabSz="414338" eaLnBrk="0" hangingPunct="0">
                  <a:tabLst>
                    <a:tab pos="657225" algn="l"/>
                  </a:tabLst>
                  <a:defRPr sz="1400">
                    <a:solidFill>
                      <a:schemeClr val="tx1"/>
                    </a:solidFill>
                    <a:latin typeface="Arial" charset="0"/>
                    <a:cs typeface="Arial" charset="0"/>
                  </a:defRPr>
                </a:lvl4pPr>
                <a:lvl5pPr marL="2057400" indent="-228600" defTabSz="414338" eaLnBrk="0" hangingPunct="0">
                  <a:tabLst>
                    <a:tab pos="657225" algn="l"/>
                  </a:tabLst>
                  <a:defRPr sz="1400">
                    <a:solidFill>
                      <a:schemeClr val="tx1"/>
                    </a:solidFill>
                    <a:latin typeface="Arial" charset="0"/>
                    <a:cs typeface="Arial" charset="0"/>
                  </a:defRPr>
                </a:lvl5pPr>
                <a:lvl6pPr marL="2514600" indent="-228600" defTabSz="414338" eaLnBrk="0" fontAlgn="base" hangingPunct="0">
                  <a:spcBef>
                    <a:spcPct val="0"/>
                  </a:spcBef>
                  <a:spcAft>
                    <a:spcPct val="0"/>
                  </a:spcAft>
                  <a:tabLst>
                    <a:tab pos="657225" algn="l"/>
                  </a:tabLst>
                  <a:defRPr sz="1400">
                    <a:solidFill>
                      <a:schemeClr val="tx1"/>
                    </a:solidFill>
                    <a:latin typeface="Arial" charset="0"/>
                    <a:cs typeface="Arial" charset="0"/>
                  </a:defRPr>
                </a:lvl6pPr>
                <a:lvl7pPr marL="2971800" indent="-228600" defTabSz="414338" eaLnBrk="0" fontAlgn="base" hangingPunct="0">
                  <a:spcBef>
                    <a:spcPct val="0"/>
                  </a:spcBef>
                  <a:spcAft>
                    <a:spcPct val="0"/>
                  </a:spcAft>
                  <a:tabLst>
                    <a:tab pos="657225" algn="l"/>
                  </a:tabLst>
                  <a:defRPr sz="1400">
                    <a:solidFill>
                      <a:schemeClr val="tx1"/>
                    </a:solidFill>
                    <a:latin typeface="Arial" charset="0"/>
                    <a:cs typeface="Arial" charset="0"/>
                  </a:defRPr>
                </a:lvl7pPr>
                <a:lvl8pPr marL="3429000" indent="-228600" defTabSz="414338" eaLnBrk="0" fontAlgn="base" hangingPunct="0">
                  <a:spcBef>
                    <a:spcPct val="0"/>
                  </a:spcBef>
                  <a:spcAft>
                    <a:spcPct val="0"/>
                  </a:spcAft>
                  <a:tabLst>
                    <a:tab pos="657225" algn="l"/>
                  </a:tabLst>
                  <a:defRPr sz="1400">
                    <a:solidFill>
                      <a:schemeClr val="tx1"/>
                    </a:solidFill>
                    <a:latin typeface="Arial" charset="0"/>
                    <a:cs typeface="Arial" charset="0"/>
                  </a:defRPr>
                </a:lvl8pPr>
                <a:lvl9pPr marL="3886200" indent="-228600" defTabSz="414338" eaLnBrk="0" fontAlgn="base" hangingPunct="0">
                  <a:spcBef>
                    <a:spcPct val="0"/>
                  </a:spcBef>
                  <a:spcAft>
                    <a:spcPct val="0"/>
                  </a:spcAft>
                  <a:tabLst>
                    <a:tab pos="657225" algn="l"/>
                  </a:tabLst>
                  <a:defRPr sz="1400">
                    <a:solidFill>
                      <a:schemeClr val="tx1"/>
                    </a:solidFill>
                    <a:latin typeface="Arial" charset="0"/>
                    <a:cs typeface="Arial" charset="0"/>
                  </a:defRPr>
                </a:lvl9pPr>
              </a:lstStyle>
              <a:p>
                <a:pPr marL="0" marR="0" lvl="0" indent="0" algn="ctr" defTabSz="414338" eaLnBrk="1" fontAlgn="base" latinLnBrk="0" hangingPunct="1">
                  <a:lnSpc>
                    <a:spcPct val="90000"/>
                  </a:lnSpc>
                  <a:spcBef>
                    <a:spcPts val="563"/>
                  </a:spcBef>
                  <a:spcAft>
                    <a:spcPct val="0"/>
                  </a:spcAft>
                  <a:buClrTx/>
                  <a:buSzPct val="100000"/>
                  <a:buFontTx/>
                  <a:buNone/>
                  <a:tabLst>
                    <a:tab pos="657225" algn="l"/>
                  </a:tabLst>
                  <a:defRPr/>
                </a:pPr>
                <a:r>
                  <a:rPr kumimoji="0" lang="en-US" altLang="en-US" sz="900" b="0" i="0" u="none" strike="noStrike" kern="0" cap="none" spc="0" normalizeH="0" baseline="0" noProof="0" smtClean="0">
                    <a:ln>
                      <a:noFill/>
                    </a:ln>
                    <a:solidFill>
                      <a:srgbClr val="000000"/>
                    </a:solidFill>
                    <a:effectLst/>
                    <a:uLnTx/>
                    <a:uFillTx/>
                    <a:latin typeface="Arial" charset="0"/>
                    <a:ea typeface="ＭＳ Ｐゴシック" pitchFamily="34" charset="-128"/>
                    <a:cs typeface="Arial" charset="0"/>
                  </a:rPr>
                  <a:t>Hive</a:t>
                </a:r>
              </a:p>
            </p:txBody>
          </p:sp>
        </p:grpSp>
        <p:grpSp>
          <p:nvGrpSpPr>
            <p:cNvPr id="219" name="Group 115"/>
            <p:cNvGrpSpPr>
              <a:grpSpLocks/>
            </p:cNvGrpSpPr>
            <p:nvPr/>
          </p:nvGrpSpPr>
          <p:grpSpPr bwMode="auto">
            <a:xfrm>
              <a:off x="1314450" y="3425273"/>
              <a:ext cx="1039813" cy="330200"/>
              <a:chOff x="862" y="2413"/>
              <a:chExt cx="655" cy="208"/>
            </a:xfrm>
          </p:grpSpPr>
          <p:sp>
            <p:nvSpPr>
              <p:cNvPr id="283" name="AutoShape 40"/>
              <p:cNvSpPr>
                <a:spLocks noChangeArrowheads="1"/>
              </p:cNvSpPr>
              <p:nvPr/>
            </p:nvSpPr>
            <p:spPr bwMode="auto">
              <a:xfrm>
                <a:off x="862" y="2438"/>
                <a:ext cx="655" cy="160"/>
              </a:xfrm>
              <a:prstGeom prst="roundRect">
                <a:avLst>
                  <a:gd name="adj" fmla="val 9963"/>
                </a:avLst>
              </a:prstGeom>
              <a:gradFill rotWithShape="0">
                <a:gsLst>
                  <a:gs pos="0">
                    <a:srgbClr val="00B0F0"/>
                  </a:gs>
                  <a:gs pos="100000">
                    <a:srgbClr val="00B0F0"/>
                  </a:gs>
                </a:gsLst>
                <a:lin ang="5400000" scaled="1"/>
              </a:gradFill>
              <a:ln w="9525">
                <a:noFill/>
                <a:round/>
                <a:headEnd/>
                <a:tailEnd/>
              </a:ln>
              <a:effectLst>
                <a:outerShdw dist="26260" dir="3679611" algn="ctr" rotWithShape="0">
                  <a:srgbClr val="000000">
                    <a:alpha val="35036"/>
                  </a:srgbClr>
                </a:outerShdw>
              </a:effectLst>
            </p:spPr>
            <p:txBody>
              <a:bodyPr wrap="none" anchor="ctr"/>
              <a:lstStyle/>
              <a:p>
                <a:pPr marL="0" marR="0" lvl="0" indent="0" algn="ctr"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itchFamily="34" charset="0"/>
                  <a:ea typeface="ＭＳ Ｐゴシック" pitchFamily="34" charset="-128"/>
                </a:endParaRPr>
              </a:p>
            </p:txBody>
          </p:sp>
          <p:sp>
            <p:nvSpPr>
              <p:cNvPr id="284" name="Text Box 41"/>
              <p:cNvSpPr txBox="1">
                <a:spLocks noChangeArrowheads="1"/>
              </p:cNvSpPr>
              <p:nvPr/>
            </p:nvSpPr>
            <p:spPr bwMode="auto">
              <a:xfrm>
                <a:off x="891" y="2413"/>
                <a:ext cx="595" cy="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81639" tIns="42452" rIns="81639" bIns="42452">
                <a:spAutoFit/>
              </a:bodyPr>
              <a:lstStyle>
                <a:lvl1pPr defTabSz="414338" eaLnBrk="0" hangingPunct="0">
                  <a:tabLst>
                    <a:tab pos="657225" algn="l"/>
                  </a:tabLst>
                  <a:defRPr sz="1400">
                    <a:solidFill>
                      <a:schemeClr val="tx1"/>
                    </a:solidFill>
                    <a:latin typeface="Arial" charset="0"/>
                    <a:cs typeface="Arial" charset="0"/>
                  </a:defRPr>
                </a:lvl1pPr>
                <a:lvl2pPr marL="742950" indent="-285750" defTabSz="414338" eaLnBrk="0" hangingPunct="0">
                  <a:tabLst>
                    <a:tab pos="657225" algn="l"/>
                  </a:tabLst>
                  <a:defRPr sz="1400">
                    <a:solidFill>
                      <a:schemeClr val="tx1"/>
                    </a:solidFill>
                    <a:latin typeface="Arial" charset="0"/>
                    <a:cs typeface="Arial" charset="0"/>
                  </a:defRPr>
                </a:lvl2pPr>
                <a:lvl3pPr marL="1143000" indent="-228600" defTabSz="414338" eaLnBrk="0" hangingPunct="0">
                  <a:tabLst>
                    <a:tab pos="657225" algn="l"/>
                  </a:tabLst>
                  <a:defRPr sz="1400">
                    <a:solidFill>
                      <a:schemeClr val="tx1"/>
                    </a:solidFill>
                    <a:latin typeface="Arial" charset="0"/>
                    <a:cs typeface="Arial" charset="0"/>
                  </a:defRPr>
                </a:lvl3pPr>
                <a:lvl4pPr marL="1600200" indent="-228600" defTabSz="414338" eaLnBrk="0" hangingPunct="0">
                  <a:tabLst>
                    <a:tab pos="657225" algn="l"/>
                  </a:tabLst>
                  <a:defRPr sz="1400">
                    <a:solidFill>
                      <a:schemeClr val="tx1"/>
                    </a:solidFill>
                    <a:latin typeface="Arial" charset="0"/>
                    <a:cs typeface="Arial" charset="0"/>
                  </a:defRPr>
                </a:lvl4pPr>
                <a:lvl5pPr marL="2057400" indent="-228600" defTabSz="414338" eaLnBrk="0" hangingPunct="0">
                  <a:tabLst>
                    <a:tab pos="657225" algn="l"/>
                  </a:tabLst>
                  <a:defRPr sz="1400">
                    <a:solidFill>
                      <a:schemeClr val="tx1"/>
                    </a:solidFill>
                    <a:latin typeface="Arial" charset="0"/>
                    <a:cs typeface="Arial" charset="0"/>
                  </a:defRPr>
                </a:lvl5pPr>
                <a:lvl6pPr marL="2514600" indent="-228600" defTabSz="414338" eaLnBrk="0" fontAlgn="base" hangingPunct="0">
                  <a:spcBef>
                    <a:spcPct val="0"/>
                  </a:spcBef>
                  <a:spcAft>
                    <a:spcPct val="0"/>
                  </a:spcAft>
                  <a:tabLst>
                    <a:tab pos="657225" algn="l"/>
                  </a:tabLst>
                  <a:defRPr sz="1400">
                    <a:solidFill>
                      <a:schemeClr val="tx1"/>
                    </a:solidFill>
                    <a:latin typeface="Arial" charset="0"/>
                    <a:cs typeface="Arial" charset="0"/>
                  </a:defRPr>
                </a:lvl6pPr>
                <a:lvl7pPr marL="2971800" indent="-228600" defTabSz="414338" eaLnBrk="0" fontAlgn="base" hangingPunct="0">
                  <a:spcBef>
                    <a:spcPct val="0"/>
                  </a:spcBef>
                  <a:spcAft>
                    <a:spcPct val="0"/>
                  </a:spcAft>
                  <a:tabLst>
                    <a:tab pos="657225" algn="l"/>
                  </a:tabLst>
                  <a:defRPr sz="1400">
                    <a:solidFill>
                      <a:schemeClr val="tx1"/>
                    </a:solidFill>
                    <a:latin typeface="Arial" charset="0"/>
                    <a:cs typeface="Arial" charset="0"/>
                  </a:defRPr>
                </a:lvl7pPr>
                <a:lvl8pPr marL="3429000" indent="-228600" defTabSz="414338" eaLnBrk="0" fontAlgn="base" hangingPunct="0">
                  <a:spcBef>
                    <a:spcPct val="0"/>
                  </a:spcBef>
                  <a:spcAft>
                    <a:spcPct val="0"/>
                  </a:spcAft>
                  <a:tabLst>
                    <a:tab pos="657225" algn="l"/>
                  </a:tabLst>
                  <a:defRPr sz="1400">
                    <a:solidFill>
                      <a:schemeClr val="tx1"/>
                    </a:solidFill>
                    <a:latin typeface="Arial" charset="0"/>
                    <a:cs typeface="Arial" charset="0"/>
                  </a:defRPr>
                </a:lvl8pPr>
                <a:lvl9pPr marL="3886200" indent="-228600" defTabSz="414338" eaLnBrk="0" fontAlgn="base" hangingPunct="0">
                  <a:spcBef>
                    <a:spcPct val="0"/>
                  </a:spcBef>
                  <a:spcAft>
                    <a:spcPct val="0"/>
                  </a:spcAft>
                  <a:tabLst>
                    <a:tab pos="657225" algn="l"/>
                  </a:tabLst>
                  <a:defRPr sz="1400">
                    <a:solidFill>
                      <a:schemeClr val="tx1"/>
                    </a:solidFill>
                    <a:latin typeface="Arial" charset="0"/>
                    <a:cs typeface="Arial" charset="0"/>
                  </a:defRPr>
                </a:lvl9pPr>
              </a:lstStyle>
              <a:p>
                <a:pPr marL="0" marR="0" lvl="0" indent="0" algn="ctr" defTabSz="414338" eaLnBrk="1" fontAlgn="base" latinLnBrk="0" hangingPunct="1">
                  <a:lnSpc>
                    <a:spcPct val="90000"/>
                  </a:lnSpc>
                  <a:spcBef>
                    <a:spcPts val="563"/>
                  </a:spcBef>
                  <a:spcAft>
                    <a:spcPct val="0"/>
                  </a:spcAft>
                  <a:buClrTx/>
                  <a:buSzPct val="100000"/>
                  <a:buFontTx/>
                  <a:buNone/>
                  <a:tabLst>
                    <a:tab pos="657225" algn="l"/>
                  </a:tabLst>
                  <a:defRPr/>
                </a:pPr>
                <a:r>
                  <a:rPr kumimoji="0" lang="en-US" altLang="en-US" sz="900" b="0" i="0" u="none" strike="noStrike" kern="0" cap="none" spc="0" normalizeH="0" baseline="0" noProof="0" smtClean="0">
                    <a:ln>
                      <a:noFill/>
                    </a:ln>
                    <a:solidFill>
                      <a:srgbClr val="000000"/>
                    </a:solidFill>
                    <a:effectLst/>
                    <a:uLnTx/>
                    <a:uFillTx/>
                    <a:latin typeface="Arial" charset="0"/>
                    <a:ea typeface="ＭＳ Ｐゴシック" pitchFamily="34" charset="-128"/>
                    <a:cs typeface="Arial" charset="0"/>
                  </a:rPr>
                  <a:t>Integrated Installer</a:t>
                </a:r>
              </a:p>
            </p:txBody>
          </p:sp>
        </p:grpSp>
        <p:grpSp>
          <p:nvGrpSpPr>
            <p:cNvPr id="220" name="Group 15"/>
            <p:cNvGrpSpPr>
              <a:grpSpLocks/>
            </p:cNvGrpSpPr>
            <p:nvPr/>
          </p:nvGrpSpPr>
          <p:grpSpPr bwMode="auto">
            <a:xfrm>
              <a:off x="5948363" y="1618698"/>
              <a:ext cx="1074737" cy="293687"/>
              <a:chOff x="5926931" y="2024069"/>
              <a:chExt cx="1074738" cy="293137"/>
            </a:xfrm>
          </p:grpSpPr>
          <p:sp>
            <p:nvSpPr>
              <p:cNvPr id="281" name="AutoShape 49"/>
              <p:cNvSpPr>
                <a:spLocks noChangeArrowheads="1"/>
              </p:cNvSpPr>
              <p:nvPr/>
            </p:nvSpPr>
            <p:spPr bwMode="auto">
              <a:xfrm>
                <a:off x="5926931" y="2023867"/>
                <a:ext cx="1074738" cy="293559"/>
              </a:xfrm>
              <a:prstGeom prst="roundRect">
                <a:avLst>
                  <a:gd name="adj" fmla="val 9963"/>
                </a:avLst>
              </a:prstGeom>
              <a:gradFill rotWithShape="0">
                <a:gsLst>
                  <a:gs pos="0">
                    <a:srgbClr val="00B0F0"/>
                  </a:gs>
                  <a:gs pos="100000">
                    <a:srgbClr val="00B0F0"/>
                  </a:gs>
                </a:gsLst>
                <a:lin ang="5400000" scaled="1"/>
              </a:gradFill>
              <a:ln w="9525">
                <a:noFill/>
                <a:round/>
                <a:headEnd/>
                <a:tailEnd/>
              </a:ln>
              <a:effectLst>
                <a:outerShdw dist="26260" dir="3679611" algn="ctr" rotWithShape="0">
                  <a:srgbClr val="000000">
                    <a:alpha val="35036"/>
                  </a:srgbClr>
                </a:outerShdw>
              </a:effectLst>
            </p:spPr>
            <p:txBody>
              <a:bodyPr wrap="none" anchor="ctr"/>
              <a:lstStyle/>
              <a:p>
                <a:pPr marL="0" marR="0" lvl="0" indent="0" algn="ctr"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itchFamily="34" charset="0"/>
                  <a:ea typeface="ＭＳ Ｐゴシック" pitchFamily="34" charset="-128"/>
                </a:endParaRPr>
              </a:p>
            </p:txBody>
          </p:sp>
          <p:sp>
            <p:nvSpPr>
              <p:cNvPr id="282" name="Text Box 50"/>
              <p:cNvSpPr txBox="1">
                <a:spLocks noChangeArrowheads="1"/>
              </p:cNvSpPr>
              <p:nvPr/>
            </p:nvSpPr>
            <p:spPr bwMode="auto">
              <a:xfrm>
                <a:off x="5976144" y="2065267"/>
                <a:ext cx="976312" cy="2075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81639" tIns="42452" rIns="81639" bIns="42452">
                <a:spAutoFit/>
              </a:bodyPr>
              <a:lstStyle>
                <a:lvl1pPr defTabSz="414338" eaLnBrk="0" hangingPunct="0">
                  <a:tabLst>
                    <a:tab pos="657225" algn="l"/>
                  </a:tabLst>
                  <a:defRPr sz="1400">
                    <a:solidFill>
                      <a:schemeClr val="tx1"/>
                    </a:solidFill>
                    <a:latin typeface="Arial" charset="0"/>
                    <a:cs typeface="Arial" charset="0"/>
                  </a:defRPr>
                </a:lvl1pPr>
                <a:lvl2pPr marL="742950" indent="-285750" defTabSz="414338" eaLnBrk="0" hangingPunct="0">
                  <a:tabLst>
                    <a:tab pos="657225" algn="l"/>
                  </a:tabLst>
                  <a:defRPr sz="1400">
                    <a:solidFill>
                      <a:schemeClr val="tx1"/>
                    </a:solidFill>
                    <a:latin typeface="Arial" charset="0"/>
                    <a:cs typeface="Arial" charset="0"/>
                  </a:defRPr>
                </a:lvl2pPr>
                <a:lvl3pPr marL="1143000" indent="-228600" defTabSz="414338" eaLnBrk="0" hangingPunct="0">
                  <a:tabLst>
                    <a:tab pos="657225" algn="l"/>
                  </a:tabLst>
                  <a:defRPr sz="1400">
                    <a:solidFill>
                      <a:schemeClr val="tx1"/>
                    </a:solidFill>
                    <a:latin typeface="Arial" charset="0"/>
                    <a:cs typeface="Arial" charset="0"/>
                  </a:defRPr>
                </a:lvl3pPr>
                <a:lvl4pPr marL="1600200" indent="-228600" defTabSz="414338" eaLnBrk="0" hangingPunct="0">
                  <a:tabLst>
                    <a:tab pos="657225" algn="l"/>
                  </a:tabLst>
                  <a:defRPr sz="1400">
                    <a:solidFill>
                      <a:schemeClr val="tx1"/>
                    </a:solidFill>
                    <a:latin typeface="Arial" charset="0"/>
                    <a:cs typeface="Arial" charset="0"/>
                  </a:defRPr>
                </a:lvl4pPr>
                <a:lvl5pPr marL="2057400" indent="-228600" defTabSz="414338" eaLnBrk="0" hangingPunct="0">
                  <a:tabLst>
                    <a:tab pos="657225" algn="l"/>
                  </a:tabLst>
                  <a:defRPr sz="1400">
                    <a:solidFill>
                      <a:schemeClr val="tx1"/>
                    </a:solidFill>
                    <a:latin typeface="Arial" charset="0"/>
                    <a:cs typeface="Arial" charset="0"/>
                  </a:defRPr>
                </a:lvl5pPr>
                <a:lvl6pPr marL="2514600" indent="-228600" defTabSz="414338" eaLnBrk="0" fontAlgn="base" hangingPunct="0">
                  <a:spcBef>
                    <a:spcPct val="0"/>
                  </a:spcBef>
                  <a:spcAft>
                    <a:spcPct val="0"/>
                  </a:spcAft>
                  <a:tabLst>
                    <a:tab pos="657225" algn="l"/>
                  </a:tabLst>
                  <a:defRPr sz="1400">
                    <a:solidFill>
                      <a:schemeClr val="tx1"/>
                    </a:solidFill>
                    <a:latin typeface="Arial" charset="0"/>
                    <a:cs typeface="Arial" charset="0"/>
                  </a:defRPr>
                </a:lvl6pPr>
                <a:lvl7pPr marL="2971800" indent="-228600" defTabSz="414338" eaLnBrk="0" fontAlgn="base" hangingPunct="0">
                  <a:spcBef>
                    <a:spcPct val="0"/>
                  </a:spcBef>
                  <a:spcAft>
                    <a:spcPct val="0"/>
                  </a:spcAft>
                  <a:tabLst>
                    <a:tab pos="657225" algn="l"/>
                  </a:tabLst>
                  <a:defRPr sz="1400">
                    <a:solidFill>
                      <a:schemeClr val="tx1"/>
                    </a:solidFill>
                    <a:latin typeface="Arial" charset="0"/>
                    <a:cs typeface="Arial" charset="0"/>
                  </a:defRPr>
                </a:lvl7pPr>
                <a:lvl8pPr marL="3429000" indent="-228600" defTabSz="414338" eaLnBrk="0" fontAlgn="base" hangingPunct="0">
                  <a:spcBef>
                    <a:spcPct val="0"/>
                  </a:spcBef>
                  <a:spcAft>
                    <a:spcPct val="0"/>
                  </a:spcAft>
                  <a:tabLst>
                    <a:tab pos="657225" algn="l"/>
                  </a:tabLst>
                  <a:defRPr sz="1400">
                    <a:solidFill>
                      <a:schemeClr val="tx1"/>
                    </a:solidFill>
                    <a:latin typeface="Arial" charset="0"/>
                    <a:cs typeface="Arial" charset="0"/>
                  </a:defRPr>
                </a:lvl8pPr>
                <a:lvl9pPr marL="3886200" indent="-228600" defTabSz="414338" eaLnBrk="0" fontAlgn="base" hangingPunct="0">
                  <a:spcBef>
                    <a:spcPct val="0"/>
                  </a:spcBef>
                  <a:spcAft>
                    <a:spcPct val="0"/>
                  </a:spcAft>
                  <a:tabLst>
                    <a:tab pos="657225" algn="l"/>
                  </a:tabLst>
                  <a:defRPr sz="1400">
                    <a:solidFill>
                      <a:schemeClr val="tx1"/>
                    </a:solidFill>
                    <a:latin typeface="Arial" charset="0"/>
                    <a:cs typeface="Arial" charset="0"/>
                  </a:defRPr>
                </a:lvl9pPr>
              </a:lstStyle>
              <a:p>
                <a:pPr marL="0" marR="0" lvl="0" indent="0" algn="ctr" defTabSz="414338" eaLnBrk="1" fontAlgn="base" latinLnBrk="0" hangingPunct="1">
                  <a:lnSpc>
                    <a:spcPct val="90000"/>
                  </a:lnSpc>
                  <a:spcBef>
                    <a:spcPts val="563"/>
                  </a:spcBef>
                  <a:spcAft>
                    <a:spcPct val="0"/>
                  </a:spcAft>
                  <a:buClrTx/>
                  <a:buSzPct val="100000"/>
                  <a:buFontTx/>
                  <a:buNone/>
                  <a:tabLst>
                    <a:tab pos="657225" algn="l"/>
                  </a:tabLst>
                  <a:defRPr/>
                </a:pPr>
                <a:r>
                  <a:rPr kumimoji="0" lang="en-US" altLang="en-US" sz="900" b="0" i="0" u="none" strike="noStrike" kern="0" cap="none" spc="0" normalizeH="0" baseline="0" noProof="0" smtClean="0">
                    <a:ln>
                      <a:noFill/>
                    </a:ln>
                    <a:solidFill>
                      <a:srgbClr val="000000"/>
                    </a:solidFill>
                    <a:effectLst/>
                    <a:uLnTx/>
                    <a:uFillTx/>
                    <a:latin typeface="Arial" charset="0"/>
                    <a:ea typeface="ＭＳ Ｐゴシック" pitchFamily="34" charset="-128"/>
                    <a:cs typeface="Arial" charset="0"/>
                  </a:rPr>
                  <a:t>Admin Console</a:t>
                </a:r>
              </a:p>
            </p:txBody>
          </p:sp>
        </p:grpSp>
        <p:grpSp>
          <p:nvGrpSpPr>
            <p:cNvPr id="221" name="Group 35"/>
            <p:cNvGrpSpPr>
              <a:grpSpLocks/>
            </p:cNvGrpSpPr>
            <p:nvPr/>
          </p:nvGrpSpPr>
          <p:grpSpPr bwMode="auto">
            <a:xfrm>
              <a:off x="7580313" y="5684285"/>
              <a:ext cx="865187" cy="292100"/>
              <a:chOff x="1186" y="4130"/>
              <a:chExt cx="745" cy="174"/>
            </a:xfrm>
          </p:grpSpPr>
          <p:sp>
            <p:nvSpPr>
              <p:cNvPr id="279" name="AutoShape 36"/>
              <p:cNvSpPr>
                <a:spLocks noChangeArrowheads="1"/>
              </p:cNvSpPr>
              <p:nvPr/>
            </p:nvSpPr>
            <p:spPr bwMode="auto">
              <a:xfrm>
                <a:off x="1186" y="4130"/>
                <a:ext cx="745" cy="174"/>
              </a:xfrm>
              <a:prstGeom prst="roundRect">
                <a:avLst>
                  <a:gd name="adj" fmla="val 9963"/>
                </a:avLst>
              </a:prstGeom>
              <a:gradFill rotWithShape="0">
                <a:gsLst>
                  <a:gs pos="0">
                    <a:srgbClr val="FFC000"/>
                  </a:gs>
                  <a:gs pos="100000">
                    <a:srgbClr val="FFC000"/>
                  </a:gs>
                </a:gsLst>
                <a:lin ang="5400000" scaled="1"/>
              </a:gradFill>
              <a:ln w="9525">
                <a:noFill/>
                <a:round/>
                <a:headEnd/>
                <a:tailEnd/>
              </a:ln>
              <a:effectLst>
                <a:outerShdw dist="26260" dir="3679611" algn="ctr" rotWithShape="0">
                  <a:srgbClr val="000000">
                    <a:alpha val="35036"/>
                  </a:srgbClr>
                </a:outerShdw>
              </a:effectLst>
            </p:spPr>
            <p:txBody>
              <a:bodyPr wrap="none" anchor="ctr"/>
              <a:lstStyle/>
              <a:p>
                <a:pPr marL="0" marR="0" lvl="0" indent="0" algn="ctr"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itchFamily="34" charset="0"/>
                  <a:ea typeface="ＭＳ Ｐゴシック" pitchFamily="34" charset="-128"/>
                </a:endParaRPr>
              </a:p>
            </p:txBody>
          </p:sp>
          <p:sp>
            <p:nvSpPr>
              <p:cNvPr id="280" name="Text Box 37"/>
              <p:cNvSpPr txBox="1">
                <a:spLocks noChangeArrowheads="1"/>
              </p:cNvSpPr>
              <p:nvPr/>
            </p:nvSpPr>
            <p:spPr bwMode="auto">
              <a:xfrm>
                <a:off x="1219" y="4134"/>
                <a:ext cx="676" cy="1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81639" tIns="42452" rIns="81639" bIns="42452">
                <a:spAutoFit/>
              </a:bodyPr>
              <a:lstStyle>
                <a:lvl1pPr defTabSz="414338" eaLnBrk="0" hangingPunct="0">
                  <a:tabLst>
                    <a:tab pos="657225" algn="l"/>
                  </a:tabLst>
                  <a:defRPr sz="1400">
                    <a:solidFill>
                      <a:schemeClr val="tx1"/>
                    </a:solidFill>
                    <a:latin typeface="Arial" charset="0"/>
                    <a:cs typeface="Arial" charset="0"/>
                  </a:defRPr>
                </a:lvl1pPr>
                <a:lvl2pPr marL="742950" indent="-285750" defTabSz="414338" eaLnBrk="0" hangingPunct="0">
                  <a:tabLst>
                    <a:tab pos="657225" algn="l"/>
                  </a:tabLst>
                  <a:defRPr sz="1400">
                    <a:solidFill>
                      <a:schemeClr val="tx1"/>
                    </a:solidFill>
                    <a:latin typeface="Arial" charset="0"/>
                    <a:cs typeface="Arial" charset="0"/>
                  </a:defRPr>
                </a:lvl2pPr>
                <a:lvl3pPr marL="1143000" indent="-228600" defTabSz="414338" eaLnBrk="0" hangingPunct="0">
                  <a:tabLst>
                    <a:tab pos="657225" algn="l"/>
                  </a:tabLst>
                  <a:defRPr sz="1400">
                    <a:solidFill>
                      <a:schemeClr val="tx1"/>
                    </a:solidFill>
                    <a:latin typeface="Arial" charset="0"/>
                    <a:cs typeface="Arial" charset="0"/>
                  </a:defRPr>
                </a:lvl3pPr>
                <a:lvl4pPr marL="1600200" indent="-228600" defTabSz="414338" eaLnBrk="0" hangingPunct="0">
                  <a:tabLst>
                    <a:tab pos="657225" algn="l"/>
                  </a:tabLst>
                  <a:defRPr sz="1400">
                    <a:solidFill>
                      <a:schemeClr val="tx1"/>
                    </a:solidFill>
                    <a:latin typeface="Arial" charset="0"/>
                    <a:cs typeface="Arial" charset="0"/>
                  </a:defRPr>
                </a:lvl4pPr>
                <a:lvl5pPr marL="2057400" indent="-228600" defTabSz="414338" eaLnBrk="0" hangingPunct="0">
                  <a:tabLst>
                    <a:tab pos="657225" algn="l"/>
                  </a:tabLst>
                  <a:defRPr sz="1400">
                    <a:solidFill>
                      <a:schemeClr val="tx1"/>
                    </a:solidFill>
                    <a:latin typeface="Arial" charset="0"/>
                    <a:cs typeface="Arial" charset="0"/>
                  </a:defRPr>
                </a:lvl5pPr>
                <a:lvl6pPr marL="2514600" indent="-228600" defTabSz="414338" eaLnBrk="0" fontAlgn="base" hangingPunct="0">
                  <a:spcBef>
                    <a:spcPct val="0"/>
                  </a:spcBef>
                  <a:spcAft>
                    <a:spcPct val="0"/>
                  </a:spcAft>
                  <a:tabLst>
                    <a:tab pos="657225" algn="l"/>
                  </a:tabLst>
                  <a:defRPr sz="1400">
                    <a:solidFill>
                      <a:schemeClr val="tx1"/>
                    </a:solidFill>
                    <a:latin typeface="Arial" charset="0"/>
                    <a:cs typeface="Arial" charset="0"/>
                  </a:defRPr>
                </a:lvl6pPr>
                <a:lvl7pPr marL="2971800" indent="-228600" defTabSz="414338" eaLnBrk="0" fontAlgn="base" hangingPunct="0">
                  <a:spcBef>
                    <a:spcPct val="0"/>
                  </a:spcBef>
                  <a:spcAft>
                    <a:spcPct val="0"/>
                  </a:spcAft>
                  <a:tabLst>
                    <a:tab pos="657225" algn="l"/>
                  </a:tabLst>
                  <a:defRPr sz="1400">
                    <a:solidFill>
                      <a:schemeClr val="tx1"/>
                    </a:solidFill>
                    <a:latin typeface="Arial" charset="0"/>
                    <a:cs typeface="Arial" charset="0"/>
                  </a:defRPr>
                </a:lvl7pPr>
                <a:lvl8pPr marL="3429000" indent="-228600" defTabSz="414338" eaLnBrk="0" fontAlgn="base" hangingPunct="0">
                  <a:spcBef>
                    <a:spcPct val="0"/>
                  </a:spcBef>
                  <a:spcAft>
                    <a:spcPct val="0"/>
                  </a:spcAft>
                  <a:tabLst>
                    <a:tab pos="657225" algn="l"/>
                  </a:tabLst>
                  <a:defRPr sz="1400">
                    <a:solidFill>
                      <a:schemeClr val="tx1"/>
                    </a:solidFill>
                    <a:latin typeface="Arial" charset="0"/>
                    <a:cs typeface="Arial" charset="0"/>
                  </a:defRPr>
                </a:lvl8pPr>
                <a:lvl9pPr marL="3886200" indent="-228600" defTabSz="414338" eaLnBrk="0" fontAlgn="base" hangingPunct="0">
                  <a:spcBef>
                    <a:spcPct val="0"/>
                  </a:spcBef>
                  <a:spcAft>
                    <a:spcPct val="0"/>
                  </a:spcAft>
                  <a:tabLst>
                    <a:tab pos="657225" algn="l"/>
                  </a:tabLst>
                  <a:defRPr sz="1400">
                    <a:solidFill>
                      <a:schemeClr val="tx1"/>
                    </a:solidFill>
                    <a:latin typeface="Arial" charset="0"/>
                    <a:cs typeface="Arial" charset="0"/>
                  </a:defRPr>
                </a:lvl9pPr>
              </a:lstStyle>
              <a:p>
                <a:pPr marL="0" marR="0" lvl="0" indent="0" algn="ctr" defTabSz="414338" eaLnBrk="1" fontAlgn="base" latinLnBrk="0" hangingPunct="1">
                  <a:lnSpc>
                    <a:spcPct val="90000"/>
                  </a:lnSpc>
                  <a:spcBef>
                    <a:spcPts val="563"/>
                  </a:spcBef>
                  <a:spcAft>
                    <a:spcPct val="0"/>
                  </a:spcAft>
                  <a:buClrTx/>
                  <a:buSzPct val="100000"/>
                  <a:buFontTx/>
                  <a:buNone/>
                  <a:tabLst>
                    <a:tab pos="657225" algn="l"/>
                  </a:tabLst>
                  <a:defRPr/>
                </a:pPr>
                <a:r>
                  <a:rPr kumimoji="0" lang="en-US" altLang="en-US" sz="900" b="0" i="0" u="none" strike="noStrike" kern="0" cap="none" spc="0" normalizeH="0" baseline="0" noProof="0" smtClean="0">
                    <a:ln>
                      <a:noFill/>
                    </a:ln>
                    <a:solidFill>
                      <a:srgbClr val="000000"/>
                    </a:solidFill>
                    <a:effectLst/>
                    <a:uLnTx/>
                    <a:uFillTx/>
                    <a:latin typeface="Arial" charset="0"/>
                    <a:ea typeface="ＭＳ Ｐゴシック" pitchFamily="34" charset="-128"/>
                    <a:cs typeface="Arial" charset="0"/>
                  </a:rPr>
                  <a:t>Sqoop</a:t>
                </a:r>
              </a:p>
            </p:txBody>
          </p:sp>
        </p:grpSp>
        <p:grpSp>
          <p:nvGrpSpPr>
            <p:cNvPr id="222" name="Group 53"/>
            <p:cNvGrpSpPr>
              <a:grpSpLocks/>
            </p:cNvGrpSpPr>
            <p:nvPr/>
          </p:nvGrpSpPr>
          <p:grpSpPr bwMode="auto">
            <a:xfrm>
              <a:off x="968375" y="2655335"/>
              <a:ext cx="1822450" cy="314325"/>
              <a:chOff x="1903" y="1872"/>
              <a:chExt cx="1148" cy="231"/>
            </a:xfrm>
          </p:grpSpPr>
          <p:sp>
            <p:nvSpPr>
              <p:cNvPr id="277" name="AutoShape 49"/>
              <p:cNvSpPr>
                <a:spLocks noChangeArrowheads="1"/>
              </p:cNvSpPr>
              <p:nvPr/>
            </p:nvSpPr>
            <p:spPr bwMode="auto">
              <a:xfrm>
                <a:off x="1903" y="1869"/>
                <a:ext cx="1148" cy="231"/>
              </a:xfrm>
              <a:prstGeom prst="roundRect">
                <a:avLst>
                  <a:gd name="adj" fmla="val 9963"/>
                </a:avLst>
              </a:prstGeom>
              <a:gradFill rotWithShape="0">
                <a:gsLst>
                  <a:gs pos="0">
                    <a:srgbClr val="00B0F0"/>
                  </a:gs>
                  <a:gs pos="100000">
                    <a:srgbClr val="00B0F0"/>
                  </a:gs>
                </a:gsLst>
                <a:lin ang="5400000" scaled="1"/>
              </a:gradFill>
              <a:ln w="9525">
                <a:noFill/>
                <a:round/>
                <a:headEnd/>
                <a:tailEnd/>
              </a:ln>
              <a:effectLst>
                <a:outerShdw dist="26260" dir="3679611" algn="ctr" rotWithShape="0">
                  <a:srgbClr val="000000">
                    <a:alpha val="35036"/>
                  </a:srgbClr>
                </a:outerShdw>
              </a:effectLst>
            </p:spPr>
            <p:txBody>
              <a:bodyPr wrap="none" anchor="ctr"/>
              <a:lstStyle/>
              <a:p>
                <a:pPr marL="0" marR="0" lvl="0" indent="0" algn="ctr"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itchFamily="34" charset="0"/>
                  <a:ea typeface="ＭＳ Ｐゴシック" pitchFamily="34" charset="-128"/>
                </a:endParaRPr>
              </a:p>
            </p:txBody>
          </p:sp>
          <p:sp>
            <p:nvSpPr>
              <p:cNvPr id="278" name="Text Box 50"/>
              <p:cNvSpPr txBox="1">
                <a:spLocks noChangeArrowheads="1"/>
              </p:cNvSpPr>
              <p:nvPr/>
            </p:nvSpPr>
            <p:spPr bwMode="auto">
              <a:xfrm>
                <a:off x="1955" y="1921"/>
                <a:ext cx="1044" cy="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81639" tIns="42452" rIns="81639" bIns="42452">
                <a:spAutoFit/>
              </a:bodyPr>
              <a:lstStyle>
                <a:lvl1pPr defTabSz="414338" eaLnBrk="0" hangingPunct="0">
                  <a:tabLst>
                    <a:tab pos="657225" algn="l"/>
                  </a:tabLst>
                  <a:defRPr sz="1400">
                    <a:solidFill>
                      <a:schemeClr val="tx1"/>
                    </a:solidFill>
                    <a:latin typeface="Arial" charset="0"/>
                    <a:cs typeface="Arial" charset="0"/>
                  </a:defRPr>
                </a:lvl1pPr>
                <a:lvl2pPr marL="742950" indent="-285750" defTabSz="414338" eaLnBrk="0" hangingPunct="0">
                  <a:tabLst>
                    <a:tab pos="657225" algn="l"/>
                  </a:tabLst>
                  <a:defRPr sz="1400">
                    <a:solidFill>
                      <a:schemeClr val="tx1"/>
                    </a:solidFill>
                    <a:latin typeface="Arial" charset="0"/>
                    <a:cs typeface="Arial" charset="0"/>
                  </a:defRPr>
                </a:lvl2pPr>
                <a:lvl3pPr marL="1143000" indent="-228600" defTabSz="414338" eaLnBrk="0" hangingPunct="0">
                  <a:tabLst>
                    <a:tab pos="657225" algn="l"/>
                  </a:tabLst>
                  <a:defRPr sz="1400">
                    <a:solidFill>
                      <a:schemeClr val="tx1"/>
                    </a:solidFill>
                    <a:latin typeface="Arial" charset="0"/>
                    <a:cs typeface="Arial" charset="0"/>
                  </a:defRPr>
                </a:lvl3pPr>
                <a:lvl4pPr marL="1600200" indent="-228600" defTabSz="414338" eaLnBrk="0" hangingPunct="0">
                  <a:tabLst>
                    <a:tab pos="657225" algn="l"/>
                  </a:tabLst>
                  <a:defRPr sz="1400">
                    <a:solidFill>
                      <a:schemeClr val="tx1"/>
                    </a:solidFill>
                    <a:latin typeface="Arial" charset="0"/>
                    <a:cs typeface="Arial" charset="0"/>
                  </a:defRPr>
                </a:lvl4pPr>
                <a:lvl5pPr marL="2057400" indent="-228600" defTabSz="414338" eaLnBrk="0" hangingPunct="0">
                  <a:tabLst>
                    <a:tab pos="657225" algn="l"/>
                  </a:tabLst>
                  <a:defRPr sz="1400">
                    <a:solidFill>
                      <a:schemeClr val="tx1"/>
                    </a:solidFill>
                    <a:latin typeface="Arial" charset="0"/>
                    <a:cs typeface="Arial" charset="0"/>
                  </a:defRPr>
                </a:lvl5pPr>
                <a:lvl6pPr marL="2514600" indent="-228600" defTabSz="414338" eaLnBrk="0" fontAlgn="base" hangingPunct="0">
                  <a:spcBef>
                    <a:spcPct val="0"/>
                  </a:spcBef>
                  <a:spcAft>
                    <a:spcPct val="0"/>
                  </a:spcAft>
                  <a:tabLst>
                    <a:tab pos="657225" algn="l"/>
                  </a:tabLst>
                  <a:defRPr sz="1400">
                    <a:solidFill>
                      <a:schemeClr val="tx1"/>
                    </a:solidFill>
                    <a:latin typeface="Arial" charset="0"/>
                    <a:cs typeface="Arial" charset="0"/>
                  </a:defRPr>
                </a:lvl6pPr>
                <a:lvl7pPr marL="2971800" indent="-228600" defTabSz="414338" eaLnBrk="0" fontAlgn="base" hangingPunct="0">
                  <a:spcBef>
                    <a:spcPct val="0"/>
                  </a:spcBef>
                  <a:spcAft>
                    <a:spcPct val="0"/>
                  </a:spcAft>
                  <a:tabLst>
                    <a:tab pos="657225" algn="l"/>
                  </a:tabLst>
                  <a:defRPr sz="1400">
                    <a:solidFill>
                      <a:schemeClr val="tx1"/>
                    </a:solidFill>
                    <a:latin typeface="Arial" charset="0"/>
                    <a:cs typeface="Arial" charset="0"/>
                  </a:defRPr>
                </a:lvl7pPr>
                <a:lvl8pPr marL="3429000" indent="-228600" defTabSz="414338" eaLnBrk="0" fontAlgn="base" hangingPunct="0">
                  <a:spcBef>
                    <a:spcPct val="0"/>
                  </a:spcBef>
                  <a:spcAft>
                    <a:spcPct val="0"/>
                  </a:spcAft>
                  <a:tabLst>
                    <a:tab pos="657225" algn="l"/>
                  </a:tabLst>
                  <a:defRPr sz="1400">
                    <a:solidFill>
                      <a:schemeClr val="tx1"/>
                    </a:solidFill>
                    <a:latin typeface="Arial" charset="0"/>
                    <a:cs typeface="Arial" charset="0"/>
                  </a:defRPr>
                </a:lvl8pPr>
                <a:lvl9pPr marL="3886200" indent="-228600" defTabSz="414338" eaLnBrk="0" fontAlgn="base" hangingPunct="0">
                  <a:spcBef>
                    <a:spcPct val="0"/>
                  </a:spcBef>
                  <a:spcAft>
                    <a:spcPct val="0"/>
                  </a:spcAft>
                  <a:tabLst>
                    <a:tab pos="657225" algn="l"/>
                  </a:tabLst>
                  <a:defRPr sz="1400">
                    <a:solidFill>
                      <a:schemeClr val="tx1"/>
                    </a:solidFill>
                    <a:latin typeface="Arial" charset="0"/>
                    <a:cs typeface="Arial" charset="0"/>
                  </a:defRPr>
                </a:lvl9pPr>
              </a:lstStyle>
              <a:p>
                <a:pPr marL="0" marR="0" lvl="0" indent="0" algn="ctr" defTabSz="414338" eaLnBrk="1" fontAlgn="base" latinLnBrk="0" hangingPunct="1">
                  <a:lnSpc>
                    <a:spcPct val="90000"/>
                  </a:lnSpc>
                  <a:spcBef>
                    <a:spcPts val="563"/>
                  </a:spcBef>
                  <a:spcAft>
                    <a:spcPct val="0"/>
                  </a:spcAft>
                  <a:buClrTx/>
                  <a:buSzPct val="100000"/>
                  <a:buFontTx/>
                  <a:buNone/>
                  <a:tabLst>
                    <a:tab pos="657225" algn="l"/>
                  </a:tabLst>
                  <a:defRPr/>
                </a:pPr>
                <a:r>
                  <a:rPr kumimoji="0" lang="en-US" altLang="en-US" sz="900" b="0" i="0" u="none" strike="noStrike" kern="0" cap="none" spc="0" normalizeH="0" baseline="0" noProof="0" smtClean="0">
                    <a:ln>
                      <a:noFill/>
                    </a:ln>
                    <a:solidFill>
                      <a:srgbClr val="000000"/>
                    </a:solidFill>
                    <a:effectLst/>
                    <a:uLnTx/>
                    <a:uFillTx/>
                    <a:latin typeface="Arial" charset="0"/>
                    <a:ea typeface="ＭＳ Ｐゴシック" pitchFamily="34" charset="-128"/>
                    <a:cs typeface="Arial" charset="0"/>
                  </a:rPr>
                  <a:t>Adaptive Algorithms</a:t>
                </a:r>
              </a:p>
            </p:txBody>
          </p:sp>
        </p:grpSp>
        <p:grpSp>
          <p:nvGrpSpPr>
            <p:cNvPr id="223" name="Group 24"/>
            <p:cNvGrpSpPr>
              <a:grpSpLocks/>
            </p:cNvGrpSpPr>
            <p:nvPr/>
          </p:nvGrpSpPr>
          <p:grpSpPr bwMode="auto">
            <a:xfrm>
              <a:off x="984250" y="1947310"/>
              <a:ext cx="1074738" cy="330200"/>
              <a:chOff x="805651" y="2352678"/>
              <a:chExt cx="1074737" cy="330200"/>
            </a:xfrm>
          </p:grpSpPr>
          <p:sp>
            <p:nvSpPr>
              <p:cNvPr id="275" name="AutoShape 49"/>
              <p:cNvSpPr>
                <a:spLocks noChangeArrowheads="1"/>
              </p:cNvSpPr>
              <p:nvPr/>
            </p:nvSpPr>
            <p:spPr bwMode="auto">
              <a:xfrm>
                <a:off x="805651" y="2375444"/>
                <a:ext cx="1074737" cy="290730"/>
              </a:xfrm>
              <a:prstGeom prst="roundRect">
                <a:avLst>
                  <a:gd name="adj" fmla="val 9963"/>
                </a:avLst>
              </a:prstGeom>
              <a:gradFill rotWithShape="0">
                <a:gsLst>
                  <a:gs pos="0">
                    <a:srgbClr val="00B0F0"/>
                  </a:gs>
                  <a:gs pos="100000">
                    <a:srgbClr val="00B0F0"/>
                  </a:gs>
                </a:gsLst>
                <a:lin ang="5400000" scaled="1"/>
              </a:gradFill>
              <a:ln w="9525">
                <a:noFill/>
                <a:round/>
                <a:headEnd/>
                <a:tailEnd/>
              </a:ln>
              <a:effectLst>
                <a:outerShdw dist="26260" dir="3679611" algn="ctr" rotWithShape="0">
                  <a:srgbClr val="000000">
                    <a:alpha val="35036"/>
                  </a:srgbClr>
                </a:outerShdw>
              </a:effectLst>
            </p:spPr>
            <p:txBody>
              <a:bodyPr wrap="none" anchor="ctr"/>
              <a:lstStyle/>
              <a:p>
                <a:pPr marL="0" marR="0" lvl="0" indent="0" algn="ctr"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itchFamily="34" charset="0"/>
                  <a:ea typeface="ＭＳ Ｐゴシック" pitchFamily="34" charset="-128"/>
                </a:endParaRPr>
              </a:p>
            </p:txBody>
          </p:sp>
          <p:sp>
            <p:nvSpPr>
              <p:cNvPr id="276" name="Text Box 50"/>
              <p:cNvSpPr txBox="1">
                <a:spLocks noChangeArrowheads="1"/>
              </p:cNvSpPr>
              <p:nvPr/>
            </p:nvSpPr>
            <p:spPr bwMode="auto">
              <a:xfrm>
                <a:off x="854863" y="2352678"/>
                <a:ext cx="976313"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81639" tIns="42452" rIns="81639" bIns="42452">
                <a:spAutoFit/>
              </a:bodyPr>
              <a:lstStyle>
                <a:lvl1pPr defTabSz="414338" eaLnBrk="0" hangingPunct="0">
                  <a:tabLst>
                    <a:tab pos="657225" algn="l"/>
                  </a:tabLst>
                  <a:defRPr sz="1400">
                    <a:solidFill>
                      <a:schemeClr val="tx1"/>
                    </a:solidFill>
                    <a:latin typeface="Arial" charset="0"/>
                    <a:cs typeface="Arial" charset="0"/>
                  </a:defRPr>
                </a:lvl1pPr>
                <a:lvl2pPr marL="742950" indent="-285750" defTabSz="414338" eaLnBrk="0" hangingPunct="0">
                  <a:tabLst>
                    <a:tab pos="657225" algn="l"/>
                  </a:tabLst>
                  <a:defRPr sz="1400">
                    <a:solidFill>
                      <a:schemeClr val="tx1"/>
                    </a:solidFill>
                    <a:latin typeface="Arial" charset="0"/>
                    <a:cs typeface="Arial" charset="0"/>
                  </a:defRPr>
                </a:lvl2pPr>
                <a:lvl3pPr marL="1143000" indent="-228600" defTabSz="414338" eaLnBrk="0" hangingPunct="0">
                  <a:tabLst>
                    <a:tab pos="657225" algn="l"/>
                  </a:tabLst>
                  <a:defRPr sz="1400">
                    <a:solidFill>
                      <a:schemeClr val="tx1"/>
                    </a:solidFill>
                    <a:latin typeface="Arial" charset="0"/>
                    <a:cs typeface="Arial" charset="0"/>
                  </a:defRPr>
                </a:lvl3pPr>
                <a:lvl4pPr marL="1600200" indent="-228600" defTabSz="414338" eaLnBrk="0" hangingPunct="0">
                  <a:tabLst>
                    <a:tab pos="657225" algn="l"/>
                  </a:tabLst>
                  <a:defRPr sz="1400">
                    <a:solidFill>
                      <a:schemeClr val="tx1"/>
                    </a:solidFill>
                    <a:latin typeface="Arial" charset="0"/>
                    <a:cs typeface="Arial" charset="0"/>
                  </a:defRPr>
                </a:lvl4pPr>
                <a:lvl5pPr marL="2057400" indent="-228600" defTabSz="414338" eaLnBrk="0" hangingPunct="0">
                  <a:tabLst>
                    <a:tab pos="657225" algn="l"/>
                  </a:tabLst>
                  <a:defRPr sz="1400">
                    <a:solidFill>
                      <a:schemeClr val="tx1"/>
                    </a:solidFill>
                    <a:latin typeface="Arial" charset="0"/>
                    <a:cs typeface="Arial" charset="0"/>
                  </a:defRPr>
                </a:lvl5pPr>
                <a:lvl6pPr marL="2514600" indent="-228600" defTabSz="414338" eaLnBrk="0" fontAlgn="base" hangingPunct="0">
                  <a:spcBef>
                    <a:spcPct val="0"/>
                  </a:spcBef>
                  <a:spcAft>
                    <a:spcPct val="0"/>
                  </a:spcAft>
                  <a:tabLst>
                    <a:tab pos="657225" algn="l"/>
                  </a:tabLst>
                  <a:defRPr sz="1400">
                    <a:solidFill>
                      <a:schemeClr val="tx1"/>
                    </a:solidFill>
                    <a:latin typeface="Arial" charset="0"/>
                    <a:cs typeface="Arial" charset="0"/>
                  </a:defRPr>
                </a:lvl6pPr>
                <a:lvl7pPr marL="2971800" indent="-228600" defTabSz="414338" eaLnBrk="0" fontAlgn="base" hangingPunct="0">
                  <a:spcBef>
                    <a:spcPct val="0"/>
                  </a:spcBef>
                  <a:spcAft>
                    <a:spcPct val="0"/>
                  </a:spcAft>
                  <a:tabLst>
                    <a:tab pos="657225" algn="l"/>
                  </a:tabLst>
                  <a:defRPr sz="1400">
                    <a:solidFill>
                      <a:schemeClr val="tx1"/>
                    </a:solidFill>
                    <a:latin typeface="Arial" charset="0"/>
                    <a:cs typeface="Arial" charset="0"/>
                  </a:defRPr>
                </a:lvl7pPr>
                <a:lvl8pPr marL="3429000" indent="-228600" defTabSz="414338" eaLnBrk="0" fontAlgn="base" hangingPunct="0">
                  <a:spcBef>
                    <a:spcPct val="0"/>
                  </a:spcBef>
                  <a:spcAft>
                    <a:spcPct val="0"/>
                  </a:spcAft>
                  <a:tabLst>
                    <a:tab pos="657225" algn="l"/>
                  </a:tabLst>
                  <a:defRPr sz="1400">
                    <a:solidFill>
                      <a:schemeClr val="tx1"/>
                    </a:solidFill>
                    <a:latin typeface="Arial" charset="0"/>
                    <a:cs typeface="Arial" charset="0"/>
                  </a:defRPr>
                </a:lvl8pPr>
                <a:lvl9pPr marL="3886200" indent="-228600" defTabSz="414338" eaLnBrk="0" fontAlgn="base" hangingPunct="0">
                  <a:spcBef>
                    <a:spcPct val="0"/>
                  </a:spcBef>
                  <a:spcAft>
                    <a:spcPct val="0"/>
                  </a:spcAft>
                  <a:tabLst>
                    <a:tab pos="657225" algn="l"/>
                  </a:tabLst>
                  <a:defRPr sz="1400">
                    <a:solidFill>
                      <a:schemeClr val="tx1"/>
                    </a:solidFill>
                    <a:latin typeface="Arial" charset="0"/>
                    <a:cs typeface="Arial" charset="0"/>
                  </a:defRPr>
                </a:lvl9pPr>
              </a:lstStyle>
              <a:p>
                <a:pPr marL="0" marR="0" lvl="0" indent="0" algn="ctr" defTabSz="414338" eaLnBrk="1" fontAlgn="base" latinLnBrk="0" hangingPunct="1">
                  <a:lnSpc>
                    <a:spcPct val="90000"/>
                  </a:lnSpc>
                  <a:spcBef>
                    <a:spcPts val="563"/>
                  </a:spcBef>
                  <a:spcAft>
                    <a:spcPct val="0"/>
                  </a:spcAft>
                  <a:buClrTx/>
                  <a:buSzPct val="100000"/>
                  <a:buFontTx/>
                  <a:buNone/>
                  <a:tabLst>
                    <a:tab pos="657225" algn="l"/>
                  </a:tabLst>
                  <a:defRPr/>
                </a:pPr>
                <a:r>
                  <a:rPr kumimoji="0" lang="en-US" altLang="en-US" sz="900" b="0" i="0" u="none" strike="noStrike" kern="0" cap="none" spc="0" normalizeH="0" baseline="0" noProof="0" smtClean="0">
                    <a:ln>
                      <a:noFill/>
                    </a:ln>
                    <a:solidFill>
                      <a:srgbClr val="000000"/>
                    </a:solidFill>
                    <a:effectLst/>
                    <a:uLnTx/>
                    <a:uFillTx/>
                    <a:latin typeface="Arial" charset="0"/>
                    <a:ea typeface="ＭＳ Ｐゴシック" pitchFamily="34" charset="-128"/>
                    <a:cs typeface="Arial" charset="0"/>
                  </a:rPr>
                  <a:t>Dashboard &amp; Visualization</a:t>
                </a:r>
              </a:p>
            </p:txBody>
          </p:sp>
        </p:grpSp>
        <p:grpSp>
          <p:nvGrpSpPr>
            <p:cNvPr id="224" name="Group 55"/>
            <p:cNvGrpSpPr>
              <a:grpSpLocks/>
            </p:cNvGrpSpPr>
            <p:nvPr/>
          </p:nvGrpSpPr>
          <p:grpSpPr bwMode="auto">
            <a:xfrm>
              <a:off x="2546350" y="1691723"/>
              <a:ext cx="1069975" cy="250825"/>
              <a:chOff x="894" y="1380"/>
              <a:chExt cx="677" cy="158"/>
            </a:xfrm>
          </p:grpSpPr>
          <p:sp>
            <p:nvSpPr>
              <p:cNvPr id="273" name="AutoShape 49"/>
              <p:cNvSpPr>
                <a:spLocks noChangeArrowheads="1"/>
              </p:cNvSpPr>
              <p:nvPr/>
            </p:nvSpPr>
            <p:spPr bwMode="auto">
              <a:xfrm>
                <a:off x="894" y="1380"/>
                <a:ext cx="677" cy="162"/>
              </a:xfrm>
              <a:prstGeom prst="roundRect">
                <a:avLst>
                  <a:gd name="adj" fmla="val 9963"/>
                </a:avLst>
              </a:prstGeom>
              <a:gradFill rotWithShape="0">
                <a:gsLst>
                  <a:gs pos="0">
                    <a:srgbClr val="00B0F0"/>
                  </a:gs>
                  <a:gs pos="100000">
                    <a:srgbClr val="00B0F0"/>
                  </a:gs>
                </a:gsLst>
                <a:lin ang="5400000" scaled="1"/>
              </a:gradFill>
              <a:ln w="9525">
                <a:noFill/>
                <a:round/>
                <a:headEnd/>
                <a:tailEnd/>
              </a:ln>
              <a:effectLst>
                <a:outerShdw dist="26260" dir="3679611" algn="ctr" rotWithShape="0">
                  <a:srgbClr val="000000">
                    <a:alpha val="35036"/>
                  </a:srgbClr>
                </a:outerShdw>
              </a:effectLst>
            </p:spPr>
            <p:txBody>
              <a:bodyPr wrap="none" anchor="ctr"/>
              <a:lstStyle/>
              <a:p>
                <a:pPr marL="0" marR="0" lvl="0" indent="0" algn="ctr"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itchFamily="34" charset="0"/>
                  <a:ea typeface="ＭＳ Ｐゴシック" pitchFamily="34" charset="-128"/>
                </a:endParaRPr>
              </a:p>
            </p:txBody>
          </p:sp>
          <p:sp>
            <p:nvSpPr>
              <p:cNvPr id="274" name="Text Box 50"/>
              <p:cNvSpPr txBox="1">
                <a:spLocks noChangeArrowheads="1"/>
              </p:cNvSpPr>
              <p:nvPr/>
            </p:nvSpPr>
            <p:spPr bwMode="auto">
              <a:xfrm>
                <a:off x="927" y="1396"/>
                <a:ext cx="615" cy="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81639" tIns="42452" rIns="81639" bIns="42452">
                <a:spAutoFit/>
              </a:bodyPr>
              <a:lstStyle>
                <a:lvl1pPr defTabSz="414338" eaLnBrk="0" hangingPunct="0">
                  <a:tabLst>
                    <a:tab pos="657225" algn="l"/>
                  </a:tabLst>
                  <a:defRPr sz="1400">
                    <a:solidFill>
                      <a:schemeClr val="tx1"/>
                    </a:solidFill>
                    <a:latin typeface="Arial" charset="0"/>
                    <a:cs typeface="Arial" charset="0"/>
                  </a:defRPr>
                </a:lvl1pPr>
                <a:lvl2pPr marL="742950" indent="-285750" defTabSz="414338" eaLnBrk="0" hangingPunct="0">
                  <a:tabLst>
                    <a:tab pos="657225" algn="l"/>
                  </a:tabLst>
                  <a:defRPr sz="1400">
                    <a:solidFill>
                      <a:schemeClr val="tx1"/>
                    </a:solidFill>
                    <a:latin typeface="Arial" charset="0"/>
                    <a:cs typeface="Arial" charset="0"/>
                  </a:defRPr>
                </a:lvl2pPr>
                <a:lvl3pPr marL="1143000" indent="-228600" defTabSz="414338" eaLnBrk="0" hangingPunct="0">
                  <a:tabLst>
                    <a:tab pos="657225" algn="l"/>
                  </a:tabLst>
                  <a:defRPr sz="1400">
                    <a:solidFill>
                      <a:schemeClr val="tx1"/>
                    </a:solidFill>
                    <a:latin typeface="Arial" charset="0"/>
                    <a:cs typeface="Arial" charset="0"/>
                  </a:defRPr>
                </a:lvl3pPr>
                <a:lvl4pPr marL="1600200" indent="-228600" defTabSz="414338" eaLnBrk="0" hangingPunct="0">
                  <a:tabLst>
                    <a:tab pos="657225" algn="l"/>
                  </a:tabLst>
                  <a:defRPr sz="1400">
                    <a:solidFill>
                      <a:schemeClr val="tx1"/>
                    </a:solidFill>
                    <a:latin typeface="Arial" charset="0"/>
                    <a:cs typeface="Arial" charset="0"/>
                  </a:defRPr>
                </a:lvl4pPr>
                <a:lvl5pPr marL="2057400" indent="-228600" defTabSz="414338" eaLnBrk="0" hangingPunct="0">
                  <a:tabLst>
                    <a:tab pos="657225" algn="l"/>
                  </a:tabLst>
                  <a:defRPr sz="1400">
                    <a:solidFill>
                      <a:schemeClr val="tx1"/>
                    </a:solidFill>
                    <a:latin typeface="Arial" charset="0"/>
                    <a:cs typeface="Arial" charset="0"/>
                  </a:defRPr>
                </a:lvl5pPr>
                <a:lvl6pPr marL="2514600" indent="-228600" defTabSz="414338" eaLnBrk="0" fontAlgn="base" hangingPunct="0">
                  <a:spcBef>
                    <a:spcPct val="0"/>
                  </a:spcBef>
                  <a:spcAft>
                    <a:spcPct val="0"/>
                  </a:spcAft>
                  <a:tabLst>
                    <a:tab pos="657225" algn="l"/>
                  </a:tabLst>
                  <a:defRPr sz="1400">
                    <a:solidFill>
                      <a:schemeClr val="tx1"/>
                    </a:solidFill>
                    <a:latin typeface="Arial" charset="0"/>
                    <a:cs typeface="Arial" charset="0"/>
                  </a:defRPr>
                </a:lvl6pPr>
                <a:lvl7pPr marL="2971800" indent="-228600" defTabSz="414338" eaLnBrk="0" fontAlgn="base" hangingPunct="0">
                  <a:spcBef>
                    <a:spcPct val="0"/>
                  </a:spcBef>
                  <a:spcAft>
                    <a:spcPct val="0"/>
                  </a:spcAft>
                  <a:tabLst>
                    <a:tab pos="657225" algn="l"/>
                  </a:tabLst>
                  <a:defRPr sz="1400">
                    <a:solidFill>
                      <a:schemeClr val="tx1"/>
                    </a:solidFill>
                    <a:latin typeface="Arial" charset="0"/>
                    <a:cs typeface="Arial" charset="0"/>
                  </a:defRPr>
                </a:lvl7pPr>
                <a:lvl8pPr marL="3429000" indent="-228600" defTabSz="414338" eaLnBrk="0" fontAlgn="base" hangingPunct="0">
                  <a:spcBef>
                    <a:spcPct val="0"/>
                  </a:spcBef>
                  <a:spcAft>
                    <a:spcPct val="0"/>
                  </a:spcAft>
                  <a:tabLst>
                    <a:tab pos="657225" algn="l"/>
                  </a:tabLst>
                  <a:defRPr sz="1400">
                    <a:solidFill>
                      <a:schemeClr val="tx1"/>
                    </a:solidFill>
                    <a:latin typeface="Arial" charset="0"/>
                    <a:cs typeface="Arial" charset="0"/>
                  </a:defRPr>
                </a:lvl8pPr>
                <a:lvl9pPr marL="3886200" indent="-228600" defTabSz="414338" eaLnBrk="0" fontAlgn="base" hangingPunct="0">
                  <a:spcBef>
                    <a:spcPct val="0"/>
                  </a:spcBef>
                  <a:spcAft>
                    <a:spcPct val="0"/>
                  </a:spcAft>
                  <a:tabLst>
                    <a:tab pos="657225" algn="l"/>
                  </a:tabLst>
                  <a:defRPr sz="1400">
                    <a:solidFill>
                      <a:schemeClr val="tx1"/>
                    </a:solidFill>
                    <a:latin typeface="Arial" charset="0"/>
                    <a:cs typeface="Arial" charset="0"/>
                  </a:defRPr>
                </a:lvl9pPr>
              </a:lstStyle>
              <a:p>
                <a:pPr marL="0" marR="0" lvl="0" indent="0" algn="ctr" defTabSz="414338" eaLnBrk="1" fontAlgn="base" latinLnBrk="0" hangingPunct="1">
                  <a:lnSpc>
                    <a:spcPct val="90000"/>
                  </a:lnSpc>
                  <a:spcBef>
                    <a:spcPts val="563"/>
                  </a:spcBef>
                  <a:spcAft>
                    <a:spcPct val="0"/>
                  </a:spcAft>
                  <a:buClrTx/>
                  <a:buSzPct val="100000"/>
                  <a:buFontTx/>
                  <a:buNone/>
                  <a:tabLst>
                    <a:tab pos="657225" algn="l"/>
                  </a:tabLst>
                  <a:defRPr/>
                </a:pPr>
                <a:r>
                  <a:rPr kumimoji="0" lang="en-US" altLang="en-US" sz="900" b="0" i="0" u="none" strike="noStrike" kern="0" cap="none" spc="0" normalizeH="0" baseline="0" noProof="0" smtClean="0">
                    <a:ln>
                      <a:noFill/>
                    </a:ln>
                    <a:solidFill>
                      <a:srgbClr val="000000"/>
                    </a:solidFill>
                    <a:effectLst/>
                    <a:uLnTx/>
                    <a:uFillTx/>
                    <a:latin typeface="Arial" charset="0"/>
                    <a:ea typeface="ＭＳ Ｐゴシック" pitchFamily="34" charset="-128"/>
                    <a:cs typeface="Arial" charset="0"/>
                  </a:rPr>
                  <a:t>Apps</a:t>
                </a:r>
              </a:p>
            </p:txBody>
          </p:sp>
        </p:grpSp>
        <p:grpSp>
          <p:nvGrpSpPr>
            <p:cNvPr id="225" name="Group 55"/>
            <p:cNvGrpSpPr>
              <a:grpSpLocks/>
            </p:cNvGrpSpPr>
            <p:nvPr/>
          </p:nvGrpSpPr>
          <p:grpSpPr bwMode="auto">
            <a:xfrm>
              <a:off x="2546350" y="2010810"/>
              <a:ext cx="1069975" cy="250825"/>
              <a:chOff x="894" y="1380"/>
              <a:chExt cx="677" cy="158"/>
            </a:xfrm>
          </p:grpSpPr>
          <p:sp>
            <p:nvSpPr>
              <p:cNvPr id="271" name="AutoShape 49"/>
              <p:cNvSpPr>
                <a:spLocks noChangeArrowheads="1"/>
              </p:cNvSpPr>
              <p:nvPr/>
            </p:nvSpPr>
            <p:spPr bwMode="auto">
              <a:xfrm>
                <a:off x="894" y="1380"/>
                <a:ext cx="677" cy="158"/>
              </a:xfrm>
              <a:prstGeom prst="roundRect">
                <a:avLst>
                  <a:gd name="adj" fmla="val 9963"/>
                </a:avLst>
              </a:prstGeom>
              <a:gradFill rotWithShape="0">
                <a:gsLst>
                  <a:gs pos="0">
                    <a:srgbClr val="00B0F0"/>
                  </a:gs>
                  <a:gs pos="100000">
                    <a:srgbClr val="00B0F0"/>
                  </a:gs>
                </a:gsLst>
                <a:lin ang="5400000" scaled="1"/>
              </a:gradFill>
              <a:ln w="9525">
                <a:noFill/>
                <a:round/>
                <a:headEnd/>
                <a:tailEnd/>
              </a:ln>
              <a:effectLst>
                <a:outerShdw dist="26260" dir="3679611" algn="ctr" rotWithShape="0">
                  <a:srgbClr val="000000">
                    <a:alpha val="35036"/>
                  </a:srgbClr>
                </a:outerShdw>
              </a:effectLst>
            </p:spPr>
            <p:txBody>
              <a:bodyPr wrap="none" anchor="ctr"/>
              <a:lstStyle/>
              <a:p>
                <a:pPr marL="0" marR="0" lvl="0" indent="0" algn="ctr"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itchFamily="34" charset="0"/>
                  <a:ea typeface="ＭＳ Ｐゴシック" pitchFamily="34" charset="-128"/>
                </a:endParaRPr>
              </a:p>
            </p:txBody>
          </p:sp>
          <p:sp>
            <p:nvSpPr>
              <p:cNvPr id="272" name="Text Box 50"/>
              <p:cNvSpPr txBox="1">
                <a:spLocks noChangeArrowheads="1"/>
              </p:cNvSpPr>
              <p:nvPr/>
            </p:nvSpPr>
            <p:spPr bwMode="auto">
              <a:xfrm>
                <a:off x="927" y="1396"/>
                <a:ext cx="615" cy="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81639" tIns="42452" rIns="81639" bIns="42452">
                <a:spAutoFit/>
              </a:bodyPr>
              <a:lstStyle>
                <a:lvl1pPr defTabSz="414338" eaLnBrk="0" hangingPunct="0">
                  <a:tabLst>
                    <a:tab pos="657225" algn="l"/>
                  </a:tabLst>
                  <a:defRPr sz="1400">
                    <a:solidFill>
                      <a:schemeClr val="tx1"/>
                    </a:solidFill>
                    <a:latin typeface="Arial" charset="0"/>
                    <a:cs typeface="Arial" charset="0"/>
                  </a:defRPr>
                </a:lvl1pPr>
                <a:lvl2pPr marL="742950" indent="-285750" defTabSz="414338" eaLnBrk="0" hangingPunct="0">
                  <a:tabLst>
                    <a:tab pos="657225" algn="l"/>
                  </a:tabLst>
                  <a:defRPr sz="1400">
                    <a:solidFill>
                      <a:schemeClr val="tx1"/>
                    </a:solidFill>
                    <a:latin typeface="Arial" charset="0"/>
                    <a:cs typeface="Arial" charset="0"/>
                  </a:defRPr>
                </a:lvl2pPr>
                <a:lvl3pPr marL="1143000" indent="-228600" defTabSz="414338" eaLnBrk="0" hangingPunct="0">
                  <a:tabLst>
                    <a:tab pos="657225" algn="l"/>
                  </a:tabLst>
                  <a:defRPr sz="1400">
                    <a:solidFill>
                      <a:schemeClr val="tx1"/>
                    </a:solidFill>
                    <a:latin typeface="Arial" charset="0"/>
                    <a:cs typeface="Arial" charset="0"/>
                  </a:defRPr>
                </a:lvl3pPr>
                <a:lvl4pPr marL="1600200" indent="-228600" defTabSz="414338" eaLnBrk="0" hangingPunct="0">
                  <a:tabLst>
                    <a:tab pos="657225" algn="l"/>
                  </a:tabLst>
                  <a:defRPr sz="1400">
                    <a:solidFill>
                      <a:schemeClr val="tx1"/>
                    </a:solidFill>
                    <a:latin typeface="Arial" charset="0"/>
                    <a:cs typeface="Arial" charset="0"/>
                  </a:defRPr>
                </a:lvl4pPr>
                <a:lvl5pPr marL="2057400" indent="-228600" defTabSz="414338" eaLnBrk="0" hangingPunct="0">
                  <a:tabLst>
                    <a:tab pos="657225" algn="l"/>
                  </a:tabLst>
                  <a:defRPr sz="1400">
                    <a:solidFill>
                      <a:schemeClr val="tx1"/>
                    </a:solidFill>
                    <a:latin typeface="Arial" charset="0"/>
                    <a:cs typeface="Arial" charset="0"/>
                  </a:defRPr>
                </a:lvl5pPr>
                <a:lvl6pPr marL="2514600" indent="-228600" defTabSz="414338" eaLnBrk="0" fontAlgn="base" hangingPunct="0">
                  <a:spcBef>
                    <a:spcPct val="0"/>
                  </a:spcBef>
                  <a:spcAft>
                    <a:spcPct val="0"/>
                  </a:spcAft>
                  <a:tabLst>
                    <a:tab pos="657225" algn="l"/>
                  </a:tabLst>
                  <a:defRPr sz="1400">
                    <a:solidFill>
                      <a:schemeClr val="tx1"/>
                    </a:solidFill>
                    <a:latin typeface="Arial" charset="0"/>
                    <a:cs typeface="Arial" charset="0"/>
                  </a:defRPr>
                </a:lvl6pPr>
                <a:lvl7pPr marL="2971800" indent="-228600" defTabSz="414338" eaLnBrk="0" fontAlgn="base" hangingPunct="0">
                  <a:spcBef>
                    <a:spcPct val="0"/>
                  </a:spcBef>
                  <a:spcAft>
                    <a:spcPct val="0"/>
                  </a:spcAft>
                  <a:tabLst>
                    <a:tab pos="657225" algn="l"/>
                  </a:tabLst>
                  <a:defRPr sz="1400">
                    <a:solidFill>
                      <a:schemeClr val="tx1"/>
                    </a:solidFill>
                    <a:latin typeface="Arial" charset="0"/>
                    <a:cs typeface="Arial" charset="0"/>
                  </a:defRPr>
                </a:lvl7pPr>
                <a:lvl8pPr marL="3429000" indent="-228600" defTabSz="414338" eaLnBrk="0" fontAlgn="base" hangingPunct="0">
                  <a:spcBef>
                    <a:spcPct val="0"/>
                  </a:spcBef>
                  <a:spcAft>
                    <a:spcPct val="0"/>
                  </a:spcAft>
                  <a:tabLst>
                    <a:tab pos="657225" algn="l"/>
                  </a:tabLst>
                  <a:defRPr sz="1400">
                    <a:solidFill>
                      <a:schemeClr val="tx1"/>
                    </a:solidFill>
                    <a:latin typeface="Arial" charset="0"/>
                    <a:cs typeface="Arial" charset="0"/>
                  </a:defRPr>
                </a:lvl8pPr>
                <a:lvl9pPr marL="3886200" indent="-228600" defTabSz="414338" eaLnBrk="0" fontAlgn="base" hangingPunct="0">
                  <a:spcBef>
                    <a:spcPct val="0"/>
                  </a:spcBef>
                  <a:spcAft>
                    <a:spcPct val="0"/>
                  </a:spcAft>
                  <a:tabLst>
                    <a:tab pos="657225" algn="l"/>
                  </a:tabLst>
                  <a:defRPr sz="1400">
                    <a:solidFill>
                      <a:schemeClr val="tx1"/>
                    </a:solidFill>
                    <a:latin typeface="Arial" charset="0"/>
                    <a:cs typeface="Arial" charset="0"/>
                  </a:defRPr>
                </a:lvl9pPr>
              </a:lstStyle>
              <a:p>
                <a:pPr marL="0" marR="0" lvl="0" indent="0" algn="ctr" defTabSz="414338" eaLnBrk="1" fontAlgn="base" latinLnBrk="0" hangingPunct="1">
                  <a:lnSpc>
                    <a:spcPct val="90000"/>
                  </a:lnSpc>
                  <a:spcBef>
                    <a:spcPts val="563"/>
                  </a:spcBef>
                  <a:spcAft>
                    <a:spcPct val="0"/>
                  </a:spcAft>
                  <a:buClrTx/>
                  <a:buSzPct val="100000"/>
                  <a:buFontTx/>
                  <a:buNone/>
                  <a:tabLst>
                    <a:tab pos="657225" algn="l"/>
                  </a:tabLst>
                  <a:defRPr/>
                </a:pPr>
                <a:r>
                  <a:rPr kumimoji="0" lang="en-US" altLang="en-US" sz="900" b="0" i="0" u="none" strike="noStrike" kern="0" cap="none" spc="0" normalizeH="0" baseline="0" noProof="0" smtClean="0">
                    <a:ln>
                      <a:noFill/>
                    </a:ln>
                    <a:solidFill>
                      <a:srgbClr val="000000"/>
                    </a:solidFill>
                    <a:effectLst/>
                    <a:uLnTx/>
                    <a:uFillTx/>
                    <a:latin typeface="Arial" charset="0"/>
                    <a:ea typeface="ＭＳ Ｐゴシック" pitchFamily="34" charset="-128"/>
                    <a:cs typeface="Arial" charset="0"/>
                  </a:rPr>
                  <a:t>Workflow</a:t>
                </a:r>
              </a:p>
            </p:txBody>
          </p:sp>
        </p:grpSp>
        <p:grpSp>
          <p:nvGrpSpPr>
            <p:cNvPr id="226" name="Group 13"/>
            <p:cNvGrpSpPr>
              <a:grpSpLocks/>
            </p:cNvGrpSpPr>
            <p:nvPr/>
          </p:nvGrpSpPr>
          <p:grpSpPr bwMode="auto">
            <a:xfrm>
              <a:off x="5948363" y="1996523"/>
              <a:ext cx="1074737" cy="293687"/>
              <a:chOff x="5926931" y="2401721"/>
              <a:chExt cx="1074738" cy="293137"/>
            </a:xfrm>
          </p:grpSpPr>
          <p:sp>
            <p:nvSpPr>
              <p:cNvPr id="269" name="AutoShape 49"/>
              <p:cNvSpPr>
                <a:spLocks noChangeArrowheads="1"/>
              </p:cNvSpPr>
              <p:nvPr/>
            </p:nvSpPr>
            <p:spPr bwMode="auto">
              <a:xfrm>
                <a:off x="5926931" y="2402317"/>
                <a:ext cx="1074738" cy="291872"/>
              </a:xfrm>
              <a:prstGeom prst="roundRect">
                <a:avLst>
                  <a:gd name="adj" fmla="val 9963"/>
                </a:avLst>
              </a:prstGeom>
              <a:gradFill rotWithShape="0">
                <a:gsLst>
                  <a:gs pos="0">
                    <a:srgbClr val="00B0F0"/>
                  </a:gs>
                  <a:gs pos="100000">
                    <a:srgbClr val="00B0F0"/>
                  </a:gs>
                </a:gsLst>
                <a:lin ang="5400000" scaled="1"/>
              </a:gradFill>
              <a:ln w="9525">
                <a:noFill/>
                <a:round/>
                <a:headEnd/>
                <a:tailEnd/>
              </a:ln>
              <a:effectLst>
                <a:outerShdw dist="26260" dir="3679611" algn="ctr" rotWithShape="0">
                  <a:srgbClr val="000000">
                    <a:alpha val="35036"/>
                  </a:srgbClr>
                </a:outerShdw>
              </a:effectLst>
            </p:spPr>
            <p:txBody>
              <a:bodyPr wrap="none" anchor="ctr"/>
              <a:lstStyle/>
              <a:p>
                <a:pPr marL="0" marR="0" lvl="0" indent="0" algn="ctr"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itchFamily="34" charset="0"/>
                  <a:ea typeface="ＭＳ Ｐゴシック" pitchFamily="34" charset="-128"/>
                </a:endParaRPr>
              </a:p>
            </p:txBody>
          </p:sp>
          <p:sp>
            <p:nvSpPr>
              <p:cNvPr id="270" name="Text Box 50"/>
              <p:cNvSpPr txBox="1">
                <a:spLocks noChangeArrowheads="1"/>
              </p:cNvSpPr>
              <p:nvPr/>
            </p:nvSpPr>
            <p:spPr bwMode="auto">
              <a:xfrm>
                <a:off x="5976144" y="2442919"/>
                <a:ext cx="976312" cy="2075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81639" tIns="42452" rIns="81639" bIns="42452">
                <a:spAutoFit/>
              </a:bodyPr>
              <a:lstStyle>
                <a:lvl1pPr defTabSz="414338" eaLnBrk="0" hangingPunct="0">
                  <a:tabLst>
                    <a:tab pos="657225" algn="l"/>
                  </a:tabLst>
                  <a:defRPr sz="1400">
                    <a:solidFill>
                      <a:schemeClr val="tx1"/>
                    </a:solidFill>
                    <a:latin typeface="Arial" charset="0"/>
                    <a:cs typeface="Arial" charset="0"/>
                  </a:defRPr>
                </a:lvl1pPr>
                <a:lvl2pPr marL="742950" indent="-285750" defTabSz="414338" eaLnBrk="0" hangingPunct="0">
                  <a:tabLst>
                    <a:tab pos="657225" algn="l"/>
                  </a:tabLst>
                  <a:defRPr sz="1400">
                    <a:solidFill>
                      <a:schemeClr val="tx1"/>
                    </a:solidFill>
                    <a:latin typeface="Arial" charset="0"/>
                    <a:cs typeface="Arial" charset="0"/>
                  </a:defRPr>
                </a:lvl2pPr>
                <a:lvl3pPr marL="1143000" indent="-228600" defTabSz="414338" eaLnBrk="0" hangingPunct="0">
                  <a:tabLst>
                    <a:tab pos="657225" algn="l"/>
                  </a:tabLst>
                  <a:defRPr sz="1400">
                    <a:solidFill>
                      <a:schemeClr val="tx1"/>
                    </a:solidFill>
                    <a:latin typeface="Arial" charset="0"/>
                    <a:cs typeface="Arial" charset="0"/>
                  </a:defRPr>
                </a:lvl3pPr>
                <a:lvl4pPr marL="1600200" indent="-228600" defTabSz="414338" eaLnBrk="0" hangingPunct="0">
                  <a:tabLst>
                    <a:tab pos="657225" algn="l"/>
                  </a:tabLst>
                  <a:defRPr sz="1400">
                    <a:solidFill>
                      <a:schemeClr val="tx1"/>
                    </a:solidFill>
                    <a:latin typeface="Arial" charset="0"/>
                    <a:cs typeface="Arial" charset="0"/>
                  </a:defRPr>
                </a:lvl4pPr>
                <a:lvl5pPr marL="2057400" indent="-228600" defTabSz="414338" eaLnBrk="0" hangingPunct="0">
                  <a:tabLst>
                    <a:tab pos="657225" algn="l"/>
                  </a:tabLst>
                  <a:defRPr sz="1400">
                    <a:solidFill>
                      <a:schemeClr val="tx1"/>
                    </a:solidFill>
                    <a:latin typeface="Arial" charset="0"/>
                    <a:cs typeface="Arial" charset="0"/>
                  </a:defRPr>
                </a:lvl5pPr>
                <a:lvl6pPr marL="2514600" indent="-228600" defTabSz="414338" eaLnBrk="0" fontAlgn="base" hangingPunct="0">
                  <a:spcBef>
                    <a:spcPct val="0"/>
                  </a:spcBef>
                  <a:spcAft>
                    <a:spcPct val="0"/>
                  </a:spcAft>
                  <a:tabLst>
                    <a:tab pos="657225" algn="l"/>
                  </a:tabLst>
                  <a:defRPr sz="1400">
                    <a:solidFill>
                      <a:schemeClr val="tx1"/>
                    </a:solidFill>
                    <a:latin typeface="Arial" charset="0"/>
                    <a:cs typeface="Arial" charset="0"/>
                  </a:defRPr>
                </a:lvl6pPr>
                <a:lvl7pPr marL="2971800" indent="-228600" defTabSz="414338" eaLnBrk="0" fontAlgn="base" hangingPunct="0">
                  <a:spcBef>
                    <a:spcPct val="0"/>
                  </a:spcBef>
                  <a:spcAft>
                    <a:spcPct val="0"/>
                  </a:spcAft>
                  <a:tabLst>
                    <a:tab pos="657225" algn="l"/>
                  </a:tabLst>
                  <a:defRPr sz="1400">
                    <a:solidFill>
                      <a:schemeClr val="tx1"/>
                    </a:solidFill>
                    <a:latin typeface="Arial" charset="0"/>
                    <a:cs typeface="Arial" charset="0"/>
                  </a:defRPr>
                </a:lvl7pPr>
                <a:lvl8pPr marL="3429000" indent="-228600" defTabSz="414338" eaLnBrk="0" fontAlgn="base" hangingPunct="0">
                  <a:spcBef>
                    <a:spcPct val="0"/>
                  </a:spcBef>
                  <a:spcAft>
                    <a:spcPct val="0"/>
                  </a:spcAft>
                  <a:tabLst>
                    <a:tab pos="657225" algn="l"/>
                  </a:tabLst>
                  <a:defRPr sz="1400">
                    <a:solidFill>
                      <a:schemeClr val="tx1"/>
                    </a:solidFill>
                    <a:latin typeface="Arial" charset="0"/>
                    <a:cs typeface="Arial" charset="0"/>
                  </a:defRPr>
                </a:lvl8pPr>
                <a:lvl9pPr marL="3886200" indent="-228600" defTabSz="414338" eaLnBrk="0" fontAlgn="base" hangingPunct="0">
                  <a:spcBef>
                    <a:spcPct val="0"/>
                  </a:spcBef>
                  <a:spcAft>
                    <a:spcPct val="0"/>
                  </a:spcAft>
                  <a:tabLst>
                    <a:tab pos="657225" algn="l"/>
                  </a:tabLst>
                  <a:defRPr sz="1400">
                    <a:solidFill>
                      <a:schemeClr val="tx1"/>
                    </a:solidFill>
                    <a:latin typeface="Arial" charset="0"/>
                    <a:cs typeface="Arial" charset="0"/>
                  </a:defRPr>
                </a:lvl9pPr>
              </a:lstStyle>
              <a:p>
                <a:pPr marL="0" marR="0" lvl="0" indent="0" algn="ctr" defTabSz="414338" eaLnBrk="1" fontAlgn="base" latinLnBrk="0" hangingPunct="1">
                  <a:lnSpc>
                    <a:spcPct val="90000"/>
                  </a:lnSpc>
                  <a:spcBef>
                    <a:spcPts val="563"/>
                  </a:spcBef>
                  <a:spcAft>
                    <a:spcPct val="0"/>
                  </a:spcAft>
                  <a:buClrTx/>
                  <a:buSzPct val="100000"/>
                  <a:buFontTx/>
                  <a:buNone/>
                  <a:tabLst>
                    <a:tab pos="657225" algn="l"/>
                  </a:tabLst>
                  <a:defRPr/>
                </a:pPr>
                <a:r>
                  <a:rPr kumimoji="0" lang="en-US" altLang="en-US" sz="900" b="0" i="0" u="none" strike="noStrike" kern="0" cap="none" spc="0" normalizeH="0" baseline="0" noProof="0" smtClean="0">
                    <a:ln>
                      <a:noFill/>
                    </a:ln>
                    <a:solidFill>
                      <a:srgbClr val="000000"/>
                    </a:solidFill>
                    <a:effectLst/>
                    <a:uLnTx/>
                    <a:uFillTx/>
                    <a:latin typeface="Arial" charset="0"/>
                    <a:ea typeface="ＭＳ Ｐゴシック" pitchFamily="34" charset="-128"/>
                    <a:cs typeface="Arial" charset="0"/>
                  </a:rPr>
                  <a:t>Monitoring</a:t>
                </a:r>
              </a:p>
            </p:txBody>
          </p:sp>
        </p:grpSp>
        <p:grpSp>
          <p:nvGrpSpPr>
            <p:cNvPr id="227" name="Group 22"/>
            <p:cNvGrpSpPr>
              <a:grpSpLocks/>
            </p:cNvGrpSpPr>
            <p:nvPr/>
          </p:nvGrpSpPr>
          <p:grpSpPr bwMode="auto">
            <a:xfrm>
              <a:off x="5989638" y="4528585"/>
              <a:ext cx="1284287" cy="1439863"/>
              <a:chOff x="5791200" y="4946572"/>
              <a:chExt cx="1285081" cy="1439941"/>
            </a:xfrm>
          </p:grpSpPr>
          <p:sp>
            <p:nvSpPr>
              <p:cNvPr id="267" name="AutoShape 64"/>
              <p:cNvSpPr>
                <a:spLocks noChangeArrowheads="1"/>
              </p:cNvSpPr>
              <p:nvPr/>
            </p:nvSpPr>
            <p:spPr bwMode="auto">
              <a:xfrm>
                <a:off x="5791200" y="4946572"/>
                <a:ext cx="1285081" cy="1439941"/>
              </a:xfrm>
              <a:prstGeom prst="roundRect">
                <a:avLst>
                  <a:gd name="adj" fmla="val 16667"/>
                </a:avLst>
              </a:prstGeom>
              <a:solidFill>
                <a:srgbClr val="3333CC">
                  <a:alpha val="18823"/>
                </a:srgbClr>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anchor="ctr"/>
              <a:lstStyle>
                <a:lvl1pPr defTabSz="457200" eaLnBrk="0" hangingPunct="0">
                  <a:defRPr sz="1400">
                    <a:solidFill>
                      <a:schemeClr val="tx1"/>
                    </a:solidFill>
                    <a:latin typeface="Arial" charset="0"/>
                    <a:cs typeface="Arial" charset="0"/>
                  </a:defRPr>
                </a:lvl1pPr>
                <a:lvl2pPr marL="742950" indent="-285750" defTabSz="457200" eaLnBrk="0" hangingPunct="0">
                  <a:defRPr sz="1400">
                    <a:solidFill>
                      <a:schemeClr val="tx1"/>
                    </a:solidFill>
                    <a:latin typeface="Arial" charset="0"/>
                    <a:cs typeface="Arial" charset="0"/>
                  </a:defRPr>
                </a:lvl2pPr>
                <a:lvl3pPr marL="1143000" indent="-228600" defTabSz="457200" eaLnBrk="0" hangingPunct="0">
                  <a:defRPr sz="1400">
                    <a:solidFill>
                      <a:schemeClr val="tx1"/>
                    </a:solidFill>
                    <a:latin typeface="Arial" charset="0"/>
                    <a:cs typeface="Arial" charset="0"/>
                  </a:defRPr>
                </a:lvl3pPr>
                <a:lvl4pPr marL="1600200" indent="-228600" defTabSz="457200" eaLnBrk="0" hangingPunct="0">
                  <a:defRPr sz="1400">
                    <a:solidFill>
                      <a:schemeClr val="tx1"/>
                    </a:solidFill>
                    <a:latin typeface="Arial" charset="0"/>
                    <a:cs typeface="Arial" charset="0"/>
                  </a:defRPr>
                </a:lvl4pPr>
                <a:lvl5pPr marL="2057400" indent="-228600" defTabSz="457200" eaLnBrk="0" hangingPunct="0">
                  <a:defRPr sz="1400">
                    <a:solidFill>
                      <a:schemeClr val="tx1"/>
                    </a:solidFill>
                    <a:latin typeface="Arial" charset="0"/>
                    <a:cs typeface="Arial" charset="0"/>
                  </a:defRPr>
                </a:lvl5pPr>
                <a:lvl6pPr marL="2514600" indent="-228600" defTabSz="457200" eaLnBrk="0" fontAlgn="base" hangingPunct="0">
                  <a:spcBef>
                    <a:spcPct val="0"/>
                  </a:spcBef>
                  <a:spcAft>
                    <a:spcPct val="0"/>
                  </a:spcAft>
                  <a:defRPr sz="1400">
                    <a:solidFill>
                      <a:schemeClr val="tx1"/>
                    </a:solidFill>
                    <a:latin typeface="Arial" charset="0"/>
                    <a:cs typeface="Arial" charset="0"/>
                  </a:defRPr>
                </a:lvl6pPr>
                <a:lvl7pPr marL="2971800" indent="-228600" defTabSz="457200" eaLnBrk="0" fontAlgn="base" hangingPunct="0">
                  <a:spcBef>
                    <a:spcPct val="0"/>
                  </a:spcBef>
                  <a:spcAft>
                    <a:spcPct val="0"/>
                  </a:spcAft>
                  <a:defRPr sz="1400">
                    <a:solidFill>
                      <a:schemeClr val="tx1"/>
                    </a:solidFill>
                    <a:latin typeface="Arial" charset="0"/>
                    <a:cs typeface="Arial" charset="0"/>
                  </a:defRPr>
                </a:lvl7pPr>
                <a:lvl8pPr marL="3429000" indent="-228600" defTabSz="457200" eaLnBrk="0" fontAlgn="base" hangingPunct="0">
                  <a:spcBef>
                    <a:spcPct val="0"/>
                  </a:spcBef>
                  <a:spcAft>
                    <a:spcPct val="0"/>
                  </a:spcAft>
                  <a:defRPr sz="1400">
                    <a:solidFill>
                      <a:schemeClr val="tx1"/>
                    </a:solidFill>
                    <a:latin typeface="Arial" charset="0"/>
                    <a:cs typeface="Arial" charset="0"/>
                  </a:defRPr>
                </a:lvl8pPr>
                <a:lvl9pPr marL="3886200" indent="-228600" defTabSz="457200" eaLnBrk="0" fontAlgn="base" hangingPunct="0">
                  <a:spcBef>
                    <a:spcPct val="0"/>
                  </a:spcBef>
                  <a:spcAft>
                    <a:spcPct val="0"/>
                  </a:spcAft>
                  <a:defRPr sz="1400">
                    <a:solidFill>
                      <a:schemeClr val="tx1"/>
                    </a:solidFill>
                    <a:latin typeface="Arial" charset="0"/>
                    <a:cs typeface="Arial" charset="0"/>
                  </a:defRPr>
                </a:lvl9pPr>
              </a:lstStyle>
              <a:p>
                <a:pPr marL="0" marR="0" lvl="0" indent="0" algn="ctr" defTabSz="457200" eaLnBrk="1" fontAlgn="base" latinLnBrk="0" hangingPunct="1">
                  <a:lnSpc>
                    <a:spcPct val="100000"/>
                  </a:lnSpc>
                  <a:spcBef>
                    <a:spcPct val="0"/>
                  </a:spcBef>
                  <a:spcAft>
                    <a:spcPct val="0"/>
                  </a:spcAft>
                  <a:buClrTx/>
                  <a:buSzTx/>
                  <a:buFontTx/>
                  <a:buNone/>
                  <a:tabLst/>
                  <a:defRPr/>
                </a:pPr>
                <a:endParaRPr kumimoji="0" lang="en-US" altLang="en-US" sz="1800" b="0" i="0" u="none" strike="noStrike" kern="0" cap="none" spc="0" normalizeH="0" baseline="0" noProof="0" smtClean="0">
                  <a:ln>
                    <a:noFill/>
                  </a:ln>
                  <a:solidFill>
                    <a:srgbClr val="000000"/>
                  </a:solidFill>
                  <a:effectLst/>
                  <a:uLnTx/>
                  <a:uFillTx/>
                  <a:latin typeface="Arial" charset="0"/>
                  <a:ea typeface="ＭＳ Ｐゴシック" pitchFamily="34" charset="-128"/>
                  <a:cs typeface="Arial" charset="0"/>
                </a:endParaRPr>
              </a:p>
            </p:txBody>
          </p:sp>
          <p:sp>
            <p:nvSpPr>
              <p:cNvPr id="268" name="Text Box 78"/>
              <p:cNvSpPr txBox="1">
                <a:spLocks noChangeArrowheads="1"/>
              </p:cNvSpPr>
              <p:nvPr/>
            </p:nvSpPr>
            <p:spPr bwMode="auto">
              <a:xfrm>
                <a:off x="5934163" y="4975896"/>
                <a:ext cx="999154" cy="260318"/>
              </a:xfrm>
              <a:prstGeom prst="rect">
                <a:avLst/>
              </a:prstGeom>
              <a:noFill/>
              <a:ln w="9525" algn="ctr">
                <a:noFill/>
                <a:miter lim="800000"/>
                <a:headEnd/>
                <a:tailEnd/>
              </a:ln>
              <a:effectLst>
                <a:prstShdw prst="shdw17" dist="17961" dir="2700000">
                  <a:srgbClr val="00B2EF">
                    <a:gamma/>
                    <a:shade val="60000"/>
                    <a:invGamma/>
                  </a:srgbClr>
                </a:prstShdw>
              </a:effectLst>
            </p:spPr>
            <p:txBody>
              <a:bodyPr wrap="none" anchor="b">
                <a:spAutoFit/>
              </a:bodyPr>
              <a:lstStyle/>
              <a:p>
                <a:pPr marL="0" marR="0" lvl="0" indent="0" algn="ctr" defTabSz="457200" eaLnBrk="1" fontAlgn="base" latinLnBrk="0" hangingPunct="1">
                  <a:lnSpc>
                    <a:spcPct val="100000"/>
                  </a:lnSpc>
                  <a:spcBef>
                    <a:spcPct val="0"/>
                  </a:spcBef>
                  <a:spcAft>
                    <a:spcPct val="0"/>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Arial"/>
                    <a:ea typeface="MS PGothic" pitchFamily="34" charset="-128"/>
                  </a:rPr>
                  <a:t>Management</a:t>
                </a:r>
              </a:p>
            </p:txBody>
          </p:sp>
        </p:grpSp>
        <p:grpSp>
          <p:nvGrpSpPr>
            <p:cNvPr id="228" name="Group 35"/>
            <p:cNvGrpSpPr>
              <a:grpSpLocks/>
            </p:cNvGrpSpPr>
            <p:nvPr/>
          </p:nvGrpSpPr>
          <p:grpSpPr bwMode="auto">
            <a:xfrm>
              <a:off x="6146800" y="3849135"/>
              <a:ext cx="828675" cy="228600"/>
              <a:chOff x="1186" y="4130"/>
              <a:chExt cx="745" cy="174"/>
            </a:xfrm>
          </p:grpSpPr>
          <p:sp>
            <p:nvSpPr>
              <p:cNvPr id="265" name="AutoShape 36"/>
              <p:cNvSpPr>
                <a:spLocks noChangeArrowheads="1"/>
              </p:cNvSpPr>
              <p:nvPr/>
            </p:nvSpPr>
            <p:spPr bwMode="auto">
              <a:xfrm>
                <a:off x="1186" y="4130"/>
                <a:ext cx="745" cy="174"/>
              </a:xfrm>
              <a:prstGeom prst="roundRect">
                <a:avLst>
                  <a:gd name="adj" fmla="val 9963"/>
                </a:avLst>
              </a:prstGeom>
              <a:gradFill rotWithShape="0">
                <a:gsLst>
                  <a:gs pos="0">
                    <a:srgbClr val="FFC000"/>
                  </a:gs>
                  <a:gs pos="100000">
                    <a:srgbClr val="FFC000"/>
                  </a:gs>
                </a:gsLst>
                <a:lin ang="5400000" scaled="1"/>
              </a:gradFill>
              <a:ln w="9525">
                <a:noFill/>
                <a:round/>
                <a:headEnd/>
                <a:tailEnd/>
              </a:ln>
              <a:effectLst>
                <a:outerShdw dist="26260" dir="3679611" algn="ctr" rotWithShape="0">
                  <a:srgbClr val="000000">
                    <a:alpha val="35036"/>
                  </a:srgbClr>
                </a:outerShdw>
              </a:effectLst>
            </p:spPr>
            <p:txBody>
              <a:bodyPr wrap="none" anchor="ctr"/>
              <a:lstStyle/>
              <a:p>
                <a:pPr marL="0" marR="0" lvl="0" indent="0" algn="ctr"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itchFamily="34" charset="0"/>
                  <a:ea typeface="ＭＳ Ｐゴシック" pitchFamily="34" charset="-128"/>
                </a:endParaRPr>
              </a:p>
            </p:txBody>
          </p:sp>
          <p:sp>
            <p:nvSpPr>
              <p:cNvPr id="266" name="Text Box 37"/>
              <p:cNvSpPr txBox="1">
                <a:spLocks noChangeArrowheads="1"/>
              </p:cNvSpPr>
              <p:nvPr/>
            </p:nvSpPr>
            <p:spPr bwMode="auto">
              <a:xfrm>
                <a:off x="1219" y="4134"/>
                <a:ext cx="675" cy="1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81639" tIns="42452" rIns="81639" bIns="42452">
                <a:spAutoFit/>
              </a:bodyPr>
              <a:lstStyle>
                <a:lvl1pPr defTabSz="414338" eaLnBrk="0" hangingPunct="0">
                  <a:tabLst>
                    <a:tab pos="657225" algn="l"/>
                  </a:tabLst>
                  <a:defRPr sz="1400">
                    <a:solidFill>
                      <a:schemeClr val="tx1"/>
                    </a:solidFill>
                    <a:latin typeface="Arial" charset="0"/>
                    <a:cs typeface="Arial" charset="0"/>
                  </a:defRPr>
                </a:lvl1pPr>
                <a:lvl2pPr marL="742950" indent="-285750" defTabSz="414338" eaLnBrk="0" hangingPunct="0">
                  <a:tabLst>
                    <a:tab pos="657225" algn="l"/>
                  </a:tabLst>
                  <a:defRPr sz="1400">
                    <a:solidFill>
                      <a:schemeClr val="tx1"/>
                    </a:solidFill>
                    <a:latin typeface="Arial" charset="0"/>
                    <a:cs typeface="Arial" charset="0"/>
                  </a:defRPr>
                </a:lvl2pPr>
                <a:lvl3pPr marL="1143000" indent="-228600" defTabSz="414338" eaLnBrk="0" hangingPunct="0">
                  <a:tabLst>
                    <a:tab pos="657225" algn="l"/>
                  </a:tabLst>
                  <a:defRPr sz="1400">
                    <a:solidFill>
                      <a:schemeClr val="tx1"/>
                    </a:solidFill>
                    <a:latin typeface="Arial" charset="0"/>
                    <a:cs typeface="Arial" charset="0"/>
                  </a:defRPr>
                </a:lvl3pPr>
                <a:lvl4pPr marL="1600200" indent="-228600" defTabSz="414338" eaLnBrk="0" hangingPunct="0">
                  <a:tabLst>
                    <a:tab pos="657225" algn="l"/>
                  </a:tabLst>
                  <a:defRPr sz="1400">
                    <a:solidFill>
                      <a:schemeClr val="tx1"/>
                    </a:solidFill>
                    <a:latin typeface="Arial" charset="0"/>
                    <a:cs typeface="Arial" charset="0"/>
                  </a:defRPr>
                </a:lvl4pPr>
                <a:lvl5pPr marL="2057400" indent="-228600" defTabSz="414338" eaLnBrk="0" hangingPunct="0">
                  <a:tabLst>
                    <a:tab pos="657225" algn="l"/>
                  </a:tabLst>
                  <a:defRPr sz="1400">
                    <a:solidFill>
                      <a:schemeClr val="tx1"/>
                    </a:solidFill>
                    <a:latin typeface="Arial" charset="0"/>
                    <a:cs typeface="Arial" charset="0"/>
                  </a:defRPr>
                </a:lvl5pPr>
                <a:lvl6pPr marL="2514600" indent="-228600" defTabSz="414338" eaLnBrk="0" fontAlgn="base" hangingPunct="0">
                  <a:spcBef>
                    <a:spcPct val="0"/>
                  </a:spcBef>
                  <a:spcAft>
                    <a:spcPct val="0"/>
                  </a:spcAft>
                  <a:tabLst>
                    <a:tab pos="657225" algn="l"/>
                  </a:tabLst>
                  <a:defRPr sz="1400">
                    <a:solidFill>
                      <a:schemeClr val="tx1"/>
                    </a:solidFill>
                    <a:latin typeface="Arial" charset="0"/>
                    <a:cs typeface="Arial" charset="0"/>
                  </a:defRPr>
                </a:lvl6pPr>
                <a:lvl7pPr marL="2971800" indent="-228600" defTabSz="414338" eaLnBrk="0" fontAlgn="base" hangingPunct="0">
                  <a:spcBef>
                    <a:spcPct val="0"/>
                  </a:spcBef>
                  <a:spcAft>
                    <a:spcPct val="0"/>
                  </a:spcAft>
                  <a:tabLst>
                    <a:tab pos="657225" algn="l"/>
                  </a:tabLst>
                  <a:defRPr sz="1400">
                    <a:solidFill>
                      <a:schemeClr val="tx1"/>
                    </a:solidFill>
                    <a:latin typeface="Arial" charset="0"/>
                    <a:cs typeface="Arial" charset="0"/>
                  </a:defRPr>
                </a:lvl7pPr>
                <a:lvl8pPr marL="3429000" indent="-228600" defTabSz="414338" eaLnBrk="0" fontAlgn="base" hangingPunct="0">
                  <a:spcBef>
                    <a:spcPct val="0"/>
                  </a:spcBef>
                  <a:spcAft>
                    <a:spcPct val="0"/>
                  </a:spcAft>
                  <a:tabLst>
                    <a:tab pos="657225" algn="l"/>
                  </a:tabLst>
                  <a:defRPr sz="1400">
                    <a:solidFill>
                      <a:schemeClr val="tx1"/>
                    </a:solidFill>
                    <a:latin typeface="Arial" charset="0"/>
                    <a:cs typeface="Arial" charset="0"/>
                  </a:defRPr>
                </a:lvl8pPr>
                <a:lvl9pPr marL="3886200" indent="-228600" defTabSz="414338" eaLnBrk="0" fontAlgn="base" hangingPunct="0">
                  <a:spcBef>
                    <a:spcPct val="0"/>
                  </a:spcBef>
                  <a:spcAft>
                    <a:spcPct val="0"/>
                  </a:spcAft>
                  <a:tabLst>
                    <a:tab pos="657225" algn="l"/>
                  </a:tabLst>
                  <a:defRPr sz="1400">
                    <a:solidFill>
                      <a:schemeClr val="tx1"/>
                    </a:solidFill>
                    <a:latin typeface="Arial" charset="0"/>
                    <a:cs typeface="Arial" charset="0"/>
                  </a:defRPr>
                </a:lvl9pPr>
              </a:lstStyle>
              <a:p>
                <a:pPr marL="0" marR="0" lvl="0" indent="0" algn="ctr" defTabSz="414338" eaLnBrk="1" fontAlgn="base" latinLnBrk="0" hangingPunct="1">
                  <a:lnSpc>
                    <a:spcPct val="90000"/>
                  </a:lnSpc>
                  <a:spcBef>
                    <a:spcPts val="563"/>
                  </a:spcBef>
                  <a:spcAft>
                    <a:spcPct val="0"/>
                  </a:spcAft>
                  <a:buClrTx/>
                  <a:buSzPct val="100000"/>
                  <a:buFontTx/>
                  <a:buNone/>
                  <a:tabLst>
                    <a:tab pos="657225" algn="l"/>
                  </a:tabLst>
                  <a:defRPr/>
                </a:pPr>
                <a:r>
                  <a:rPr kumimoji="0" lang="en-US" altLang="en-US" sz="900" b="0" i="0" u="none" strike="noStrike" kern="0" cap="none" spc="0" normalizeH="0" baseline="0" noProof="0" smtClean="0">
                    <a:ln>
                      <a:noFill/>
                    </a:ln>
                    <a:solidFill>
                      <a:srgbClr val="000000"/>
                    </a:solidFill>
                    <a:effectLst/>
                    <a:uLnTx/>
                    <a:uFillTx/>
                    <a:latin typeface="Arial" charset="0"/>
                    <a:ea typeface="ＭＳ Ｐゴシック" pitchFamily="34" charset="-128"/>
                    <a:cs typeface="Arial" charset="0"/>
                  </a:rPr>
                  <a:t>HCatalog</a:t>
                </a:r>
              </a:p>
            </p:txBody>
          </p:sp>
        </p:grpSp>
        <p:grpSp>
          <p:nvGrpSpPr>
            <p:cNvPr id="229" name="Group 69"/>
            <p:cNvGrpSpPr>
              <a:grpSpLocks/>
            </p:cNvGrpSpPr>
            <p:nvPr/>
          </p:nvGrpSpPr>
          <p:grpSpPr bwMode="auto">
            <a:xfrm>
              <a:off x="6196013" y="4820685"/>
              <a:ext cx="833437" cy="217488"/>
              <a:chOff x="2529" y="1325"/>
              <a:chExt cx="525" cy="137"/>
            </a:xfrm>
          </p:grpSpPr>
          <p:sp>
            <p:nvSpPr>
              <p:cNvPr id="263" name="AutoShape 49"/>
              <p:cNvSpPr>
                <a:spLocks noChangeArrowheads="1"/>
              </p:cNvSpPr>
              <p:nvPr/>
            </p:nvSpPr>
            <p:spPr bwMode="auto">
              <a:xfrm>
                <a:off x="2529" y="1325"/>
                <a:ext cx="525" cy="137"/>
              </a:xfrm>
              <a:prstGeom prst="roundRect">
                <a:avLst>
                  <a:gd name="adj" fmla="val 9963"/>
                </a:avLst>
              </a:prstGeom>
              <a:gradFill rotWithShape="0">
                <a:gsLst>
                  <a:gs pos="0">
                    <a:srgbClr val="00B0F0"/>
                  </a:gs>
                  <a:gs pos="100000">
                    <a:srgbClr val="00B0F0"/>
                  </a:gs>
                </a:gsLst>
                <a:lin ang="5400000" scaled="1"/>
              </a:gradFill>
              <a:ln w="9525">
                <a:noFill/>
                <a:round/>
                <a:headEnd/>
                <a:tailEnd/>
              </a:ln>
              <a:effectLst>
                <a:outerShdw dist="26260" dir="3679611" algn="ctr" rotWithShape="0">
                  <a:srgbClr val="000000">
                    <a:alpha val="35036"/>
                  </a:srgbClr>
                </a:outerShdw>
              </a:effectLst>
            </p:spPr>
            <p:txBody>
              <a:bodyPr wrap="none" anchor="ctr"/>
              <a:lstStyle/>
              <a:p>
                <a:pPr marL="0" marR="0" lvl="0" indent="0" algn="ctr" defTabSz="457200" eaLnBrk="1" fontAlgn="base" latinLnBrk="0" hangingPunct="1">
                  <a:lnSpc>
                    <a:spcPct val="100000"/>
                  </a:lnSpc>
                  <a:spcBef>
                    <a:spcPct val="0"/>
                  </a:spcBef>
                  <a:spcAft>
                    <a:spcPct val="0"/>
                  </a:spcAft>
                  <a:buClrTx/>
                  <a:buSzTx/>
                  <a:buFontTx/>
                  <a:buNone/>
                  <a:tabLst/>
                  <a:defRPr/>
                </a:pPr>
                <a:endParaRPr kumimoji="0" lang="en-US" sz="2100" b="0" i="0" u="none" strike="noStrike" kern="0" cap="none" spc="0" normalizeH="0" baseline="0" noProof="0">
                  <a:ln>
                    <a:noFill/>
                  </a:ln>
                  <a:solidFill>
                    <a:srgbClr val="000000"/>
                  </a:solidFill>
                  <a:effectLst/>
                  <a:uLnTx/>
                  <a:uFillTx/>
                  <a:latin typeface="Arial" pitchFamily="34" charset="0"/>
                  <a:ea typeface="ＭＳ Ｐゴシック" pitchFamily="34" charset="-128"/>
                </a:endParaRPr>
              </a:p>
            </p:txBody>
          </p:sp>
          <p:sp>
            <p:nvSpPr>
              <p:cNvPr id="264" name="Text Box 50"/>
              <p:cNvSpPr txBox="1">
                <a:spLocks noChangeArrowheads="1"/>
              </p:cNvSpPr>
              <p:nvPr/>
            </p:nvSpPr>
            <p:spPr bwMode="auto">
              <a:xfrm>
                <a:off x="2554" y="1337"/>
                <a:ext cx="477" cy="1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81639" tIns="42452" rIns="81639" bIns="42452">
                <a:spAutoFit/>
              </a:bodyPr>
              <a:lstStyle>
                <a:lvl1pPr defTabSz="414338" eaLnBrk="0" hangingPunct="0">
                  <a:tabLst>
                    <a:tab pos="657225" algn="l"/>
                  </a:tabLst>
                  <a:defRPr sz="1400">
                    <a:solidFill>
                      <a:schemeClr val="tx1"/>
                    </a:solidFill>
                    <a:latin typeface="Arial" charset="0"/>
                    <a:cs typeface="Arial" charset="0"/>
                  </a:defRPr>
                </a:lvl1pPr>
                <a:lvl2pPr marL="742950" indent="-285750" defTabSz="414338" eaLnBrk="0" hangingPunct="0">
                  <a:tabLst>
                    <a:tab pos="657225" algn="l"/>
                  </a:tabLst>
                  <a:defRPr sz="1400">
                    <a:solidFill>
                      <a:schemeClr val="tx1"/>
                    </a:solidFill>
                    <a:latin typeface="Arial" charset="0"/>
                    <a:cs typeface="Arial" charset="0"/>
                  </a:defRPr>
                </a:lvl2pPr>
                <a:lvl3pPr marL="1143000" indent="-228600" defTabSz="414338" eaLnBrk="0" hangingPunct="0">
                  <a:tabLst>
                    <a:tab pos="657225" algn="l"/>
                  </a:tabLst>
                  <a:defRPr sz="1400">
                    <a:solidFill>
                      <a:schemeClr val="tx1"/>
                    </a:solidFill>
                    <a:latin typeface="Arial" charset="0"/>
                    <a:cs typeface="Arial" charset="0"/>
                  </a:defRPr>
                </a:lvl3pPr>
                <a:lvl4pPr marL="1600200" indent="-228600" defTabSz="414338" eaLnBrk="0" hangingPunct="0">
                  <a:tabLst>
                    <a:tab pos="657225" algn="l"/>
                  </a:tabLst>
                  <a:defRPr sz="1400">
                    <a:solidFill>
                      <a:schemeClr val="tx1"/>
                    </a:solidFill>
                    <a:latin typeface="Arial" charset="0"/>
                    <a:cs typeface="Arial" charset="0"/>
                  </a:defRPr>
                </a:lvl4pPr>
                <a:lvl5pPr marL="2057400" indent="-228600" defTabSz="414338" eaLnBrk="0" hangingPunct="0">
                  <a:tabLst>
                    <a:tab pos="657225" algn="l"/>
                  </a:tabLst>
                  <a:defRPr sz="1400">
                    <a:solidFill>
                      <a:schemeClr val="tx1"/>
                    </a:solidFill>
                    <a:latin typeface="Arial" charset="0"/>
                    <a:cs typeface="Arial" charset="0"/>
                  </a:defRPr>
                </a:lvl5pPr>
                <a:lvl6pPr marL="2514600" indent="-228600" defTabSz="414338" eaLnBrk="0" fontAlgn="base" hangingPunct="0">
                  <a:spcBef>
                    <a:spcPct val="0"/>
                  </a:spcBef>
                  <a:spcAft>
                    <a:spcPct val="0"/>
                  </a:spcAft>
                  <a:tabLst>
                    <a:tab pos="657225" algn="l"/>
                  </a:tabLst>
                  <a:defRPr sz="1400">
                    <a:solidFill>
                      <a:schemeClr val="tx1"/>
                    </a:solidFill>
                    <a:latin typeface="Arial" charset="0"/>
                    <a:cs typeface="Arial" charset="0"/>
                  </a:defRPr>
                </a:lvl6pPr>
                <a:lvl7pPr marL="2971800" indent="-228600" defTabSz="414338" eaLnBrk="0" fontAlgn="base" hangingPunct="0">
                  <a:spcBef>
                    <a:spcPct val="0"/>
                  </a:spcBef>
                  <a:spcAft>
                    <a:spcPct val="0"/>
                  </a:spcAft>
                  <a:tabLst>
                    <a:tab pos="657225" algn="l"/>
                  </a:tabLst>
                  <a:defRPr sz="1400">
                    <a:solidFill>
                      <a:schemeClr val="tx1"/>
                    </a:solidFill>
                    <a:latin typeface="Arial" charset="0"/>
                    <a:cs typeface="Arial" charset="0"/>
                  </a:defRPr>
                </a:lvl7pPr>
                <a:lvl8pPr marL="3429000" indent="-228600" defTabSz="414338" eaLnBrk="0" fontAlgn="base" hangingPunct="0">
                  <a:spcBef>
                    <a:spcPct val="0"/>
                  </a:spcBef>
                  <a:spcAft>
                    <a:spcPct val="0"/>
                  </a:spcAft>
                  <a:tabLst>
                    <a:tab pos="657225" algn="l"/>
                  </a:tabLst>
                  <a:defRPr sz="1400">
                    <a:solidFill>
                      <a:schemeClr val="tx1"/>
                    </a:solidFill>
                    <a:latin typeface="Arial" charset="0"/>
                    <a:cs typeface="Arial" charset="0"/>
                  </a:defRPr>
                </a:lvl8pPr>
                <a:lvl9pPr marL="3886200" indent="-228600" defTabSz="414338" eaLnBrk="0" fontAlgn="base" hangingPunct="0">
                  <a:spcBef>
                    <a:spcPct val="0"/>
                  </a:spcBef>
                  <a:spcAft>
                    <a:spcPct val="0"/>
                  </a:spcAft>
                  <a:tabLst>
                    <a:tab pos="657225" algn="l"/>
                  </a:tabLst>
                  <a:defRPr sz="1400">
                    <a:solidFill>
                      <a:schemeClr val="tx1"/>
                    </a:solidFill>
                    <a:latin typeface="Arial" charset="0"/>
                    <a:cs typeface="Arial" charset="0"/>
                  </a:defRPr>
                </a:lvl9pPr>
              </a:lstStyle>
              <a:p>
                <a:pPr marL="0" marR="0" lvl="0" indent="0" algn="ctr" defTabSz="414338" eaLnBrk="1" fontAlgn="base" latinLnBrk="0" hangingPunct="1">
                  <a:lnSpc>
                    <a:spcPct val="90000"/>
                  </a:lnSpc>
                  <a:spcBef>
                    <a:spcPts val="563"/>
                  </a:spcBef>
                  <a:spcAft>
                    <a:spcPct val="0"/>
                  </a:spcAft>
                  <a:buClrTx/>
                  <a:buSzPct val="100000"/>
                  <a:buFontTx/>
                  <a:buNone/>
                  <a:tabLst>
                    <a:tab pos="657225" algn="l"/>
                  </a:tabLst>
                  <a:defRPr/>
                </a:pPr>
                <a:r>
                  <a:rPr kumimoji="0" lang="en-US" altLang="en-US" sz="800" b="0" i="0" u="none" strike="noStrike" kern="0" cap="none" spc="0" normalizeH="0" baseline="0" noProof="0" smtClean="0">
                    <a:ln>
                      <a:noFill/>
                    </a:ln>
                    <a:solidFill>
                      <a:srgbClr val="000000"/>
                    </a:solidFill>
                    <a:effectLst/>
                    <a:uLnTx/>
                    <a:uFillTx/>
                    <a:latin typeface="Arial" charset="0"/>
                    <a:ea typeface="ＭＳ Ｐゴシック" pitchFamily="34" charset="-128"/>
                    <a:cs typeface="Arial" charset="0"/>
                  </a:rPr>
                  <a:t>Security</a:t>
                </a:r>
              </a:p>
            </p:txBody>
          </p:sp>
        </p:grpSp>
        <p:grpSp>
          <p:nvGrpSpPr>
            <p:cNvPr id="230" name="Group 48"/>
            <p:cNvGrpSpPr>
              <a:grpSpLocks/>
            </p:cNvGrpSpPr>
            <p:nvPr/>
          </p:nvGrpSpPr>
          <p:grpSpPr bwMode="auto">
            <a:xfrm>
              <a:off x="6180138" y="5114373"/>
              <a:ext cx="866775" cy="217487"/>
              <a:chOff x="1950" y="3887"/>
              <a:chExt cx="776" cy="174"/>
            </a:xfrm>
          </p:grpSpPr>
          <p:sp>
            <p:nvSpPr>
              <p:cNvPr id="261" name="AutoShape 49"/>
              <p:cNvSpPr>
                <a:spLocks noChangeArrowheads="1"/>
              </p:cNvSpPr>
              <p:nvPr/>
            </p:nvSpPr>
            <p:spPr bwMode="auto">
              <a:xfrm>
                <a:off x="1980" y="3887"/>
                <a:ext cx="746" cy="174"/>
              </a:xfrm>
              <a:prstGeom prst="roundRect">
                <a:avLst>
                  <a:gd name="adj" fmla="val 9963"/>
                </a:avLst>
              </a:prstGeom>
              <a:gradFill rotWithShape="0">
                <a:gsLst>
                  <a:gs pos="0">
                    <a:srgbClr val="00B0F0"/>
                  </a:gs>
                  <a:gs pos="100000">
                    <a:srgbClr val="00B0F0"/>
                  </a:gs>
                </a:gsLst>
                <a:lin ang="5400000" scaled="1"/>
              </a:gradFill>
              <a:ln w="9525">
                <a:noFill/>
                <a:round/>
                <a:headEnd/>
                <a:tailEnd/>
              </a:ln>
              <a:effectLst>
                <a:outerShdw dist="26260" dir="3679611" algn="ctr" rotWithShape="0">
                  <a:srgbClr val="000000">
                    <a:alpha val="35036"/>
                  </a:srgbClr>
                </a:outerShdw>
              </a:effectLst>
            </p:spPr>
            <p:txBody>
              <a:bodyPr wrap="none" anchor="ctr"/>
              <a:lstStyle/>
              <a:p>
                <a:pPr marL="0" marR="0" lvl="0" indent="0" algn="ctr" defTabSz="457200" eaLnBrk="1" fontAlgn="base" latinLnBrk="0" hangingPunct="1">
                  <a:lnSpc>
                    <a:spcPct val="100000"/>
                  </a:lnSpc>
                  <a:spcBef>
                    <a:spcPct val="0"/>
                  </a:spcBef>
                  <a:spcAft>
                    <a:spcPct val="0"/>
                  </a:spcAft>
                  <a:buClrTx/>
                  <a:buSzTx/>
                  <a:buFontTx/>
                  <a:buNone/>
                  <a:tabLst/>
                  <a:defRPr/>
                </a:pPr>
                <a:endParaRPr kumimoji="0" lang="en-US" sz="2100" b="0" i="0" u="none" strike="noStrike" kern="0" cap="none" spc="0" normalizeH="0" baseline="0" noProof="0">
                  <a:ln>
                    <a:noFill/>
                  </a:ln>
                  <a:solidFill>
                    <a:srgbClr val="000000"/>
                  </a:solidFill>
                  <a:effectLst/>
                  <a:uLnTx/>
                  <a:uFillTx/>
                  <a:latin typeface="Arial" pitchFamily="34" charset="0"/>
                  <a:ea typeface="ＭＳ Ｐゴシック" pitchFamily="34" charset="-128"/>
                </a:endParaRPr>
              </a:p>
            </p:txBody>
          </p:sp>
          <p:sp>
            <p:nvSpPr>
              <p:cNvPr id="262" name="Text Box 50"/>
              <p:cNvSpPr txBox="1">
                <a:spLocks noChangeArrowheads="1"/>
              </p:cNvSpPr>
              <p:nvPr/>
            </p:nvSpPr>
            <p:spPr bwMode="auto">
              <a:xfrm>
                <a:off x="1950" y="3887"/>
                <a:ext cx="776" cy="1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81639" tIns="42452" rIns="81639" bIns="42452">
                <a:spAutoFit/>
              </a:bodyPr>
              <a:lstStyle>
                <a:lvl1pPr defTabSz="414338" eaLnBrk="0" hangingPunct="0">
                  <a:tabLst>
                    <a:tab pos="657225" algn="l"/>
                  </a:tabLst>
                  <a:defRPr sz="1400">
                    <a:solidFill>
                      <a:schemeClr val="tx1"/>
                    </a:solidFill>
                    <a:latin typeface="Arial" charset="0"/>
                    <a:cs typeface="Arial" charset="0"/>
                  </a:defRPr>
                </a:lvl1pPr>
                <a:lvl2pPr marL="742950" indent="-285750" defTabSz="414338" eaLnBrk="0" hangingPunct="0">
                  <a:tabLst>
                    <a:tab pos="657225" algn="l"/>
                  </a:tabLst>
                  <a:defRPr sz="1400">
                    <a:solidFill>
                      <a:schemeClr val="tx1"/>
                    </a:solidFill>
                    <a:latin typeface="Arial" charset="0"/>
                    <a:cs typeface="Arial" charset="0"/>
                  </a:defRPr>
                </a:lvl2pPr>
                <a:lvl3pPr marL="1143000" indent="-228600" defTabSz="414338" eaLnBrk="0" hangingPunct="0">
                  <a:tabLst>
                    <a:tab pos="657225" algn="l"/>
                  </a:tabLst>
                  <a:defRPr sz="1400">
                    <a:solidFill>
                      <a:schemeClr val="tx1"/>
                    </a:solidFill>
                    <a:latin typeface="Arial" charset="0"/>
                    <a:cs typeface="Arial" charset="0"/>
                  </a:defRPr>
                </a:lvl3pPr>
                <a:lvl4pPr marL="1600200" indent="-228600" defTabSz="414338" eaLnBrk="0" hangingPunct="0">
                  <a:tabLst>
                    <a:tab pos="657225" algn="l"/>
                  </a:tabLst>
                  <a:defRPr sz="1400">
                    <a:solidFill>
                      <a:schemeClr val="tx1"/>
                    </a:solidFill>
                    <a:latin typeface="Arial" charset="0"/>
                    <a:cs typeface="Arial" charset="0"/>
                  </a:defRPr>
                </a:lvl4pPr>
                <a:lvl5pPr marL="2057400" indent="-228600" defTabSz="414338" eaLnBrk="0" hangingPunct="0">
                  <a:tabLst>
                    <a:tab pos="657225" algn="l"/>
                  </a:tabLst>
                  <a:defRPr sz="1400">
                    <a:solidFill>
                      <a:schemeClr val="tx1"/>
                    </a:solidFill>
                    <a:latin typeface="Arial" charset="0"/>
                    <a:cs typeface="Arial" charset="0"/>
                  </a:defRPr>
                </a:lvl5pPr>
                <a:lvl6pPr marL="2514600" indent="-228600" defTabSz="414338" eaLnBrk="0" fontAlgn="base" hangingPunct="0">
                  <a:spcBef>
                    <a:spcPct val="0"/>
                  </a:spcBef>
                  <a:spcAft>
                    <a:spcPct val="0"/>
                  </a:spcAft>
                  <a:tabLst>
                    <a:tab pos="657225" algn="l"/>
                  </a:tabLst>
                  <a:defRPr sz="1400">
                    <a:solidFill>
                      <a:schemeClr val="tx1"/>
                    </a:solidFill>
                    <a:latin typeface="Arial" charset="0"/>
                    <a:cs typeface="Arial" charset="0"/>
                  </a:defRPr>
                </a:lvl6pPr>
                <a:lvl7pPr marL="2971800" indent="-228600" defTabSz="414338" eaLnBrk="0" fontAlgn="base" hangingPunct="0">
                  <a:spcBef>
                    <a:spcPct val="0"/>
                  </a:spcBef>
                  <a:spcAft>
                    <a:spcPct val="0"/>
                  </a:spcAft>
                  <a:tabLst>
                    <a:tab pos="657225" algn="l"/>
                  </a:tabLst>
                  <a:defRPr sz="1400">
                    <a:solidFill>
                      <a:schemeClr val="tx1"/>
                    </a:solidFill>
                    <a:latin typeface="Arial" charset="0"/>
                    <a:cs typeface="Arial" charset="0"/>
                  </a:defRPr>
                </a:lvl7pPr>
                <a:lvl8pPr marL="3429000" indent="-228600" defTabSz="414338" eaLnBrk="0" fontAlgn="base" hangingPunct="0">
                  <a:spcBef>
                    <a:spcPct val="0"/>
                  </a:spcBef>
                  <a:spcAft>
                    <a:spcPct val="0"/>
                  </a:spcAft>
                  <a:tabLst>
                    <a:tab pos="657225" algn="l"/>
                  </a:tabLst>
                  <a:defRPr sz="1400">
                    <a:solidFill>
                      <a:schemeClr val="tx1"/>
                    </a:solidFill>
                    <a:latin typeface="Arial" charset="0"/>
                    <a:cs typeface="Arial" charset="0"/>
                  </a:defRPr>
                </a:lvl8pPr>
                <a:lvl9pPr marL="3886200" indent="-228600" defTabSz="414338" eaLnBrk="0" fontAlgn="base" hangingPunct="0">
                  <a:spcBef>
                    <a:spcPct val="0"/>
                  </a:spcBef>
                  <a:spcAft>
                    <a:spcPct val="0"/>
                  </a:spcAft>
                  <a:tabLst>
                    <a:tab pos="657225" algn="l"/>
                  </a:tabLst>
                  <a:defRPr sz="1400">
                    <a:solidFill>
                      <a:schemeClr val="tx1"/>
                    </a:solidFill>
                    <a:latin typeface="Arial" charset="0"/>
                    <a:cs typeface="Arial" charset="0"/>
                  </a:defRPr>
                </a:lvl9pPr>
              </a:lstStyle>
              <a:p>
                <a:pPr marL="0" marR="0" lvl="0" indent="0" algn="ctr" defTabSz="414338" eaLnBrk="1" fontAlgn="base" latinLnBrk="0" hangingPunct="1">
                  <a:lnSpc>
                    <a:spcPct val="90000"/>
                  </a:lnSpc>
                  <a:spcBef>
                    <a:spcPts val="563"/>
                  </a:spcBef>
                  <a:spcAft>
                    <a:spcPct val="0"/>
                  </a:spcAft>
                  <a:buClrTx/>
                  <a:buSzPct val="100000"/>
                  <a:buFontTx/>
                  <a:buNone/>
                  <a:tabLst>
                    <a:tab pos="657225" algn="l"/>
                  </a:tabLst>
                  <a:defRPr/>
                </a:pPr>
                <a:r>
                  <a:rPr kumimoji="0" lang="en-US" altLang="en-US" sz="800" b="0" i="0" u="none" strike="noStrike" kern="0" cap="none" spc="0" normalizeH="0" baseline="0" noProof="0" smtClean="0">
                    <a:ln>
                      <a:noFill/>
                    </a:ln>
                    <a:solidFill>
                      <a:srgbClr val="000000"/>
                    </a:solidFill>
                    <a:effectLst/>
                    <a:uLnTx/>
                    <a:uFillTx/>
                    <a:latin typeface="Arial" charset="0"/>
                    <a:ea typeface="ＭＳ Ｐゴシック" pitchFamily="34" charset="-128"/>
                    <a:cs typeface="Arial" charset="0"/>
                  </a:rPr>
                  <a:t>Audit &amp; History</a:t>
                </a:r>
              </a:p>
            </p:txBody>
          </p:sp>
        </p:grpSp>
        <p:grpSp>
          <p:nvGrpSpPr>
            <p:cNvPr id="231" name="Group 48"/>
            <p:cNvGrpSpPr>
              <a:grpSpLocks/>
            </p:cNvGrpSpPr>
            <p:nvPr/>
          </p:nvGrpSpPr>
          <p:grpSpPr bwMode="auto">
            <a:xfrm>
              <a:off x="6180138" y="5409648"/>
              <a:ext cx="866775" cy="217487"/>
              <a:chOff x="1950" y="3887"/>
              <a:chExt cx="776" cy="174"/>
            </a:xfrm>
          </p:grpSpPr>
          <p:sp>
            <p:nvSpPr>
              <p:cNvPr id="259" name="AutoShape 49"/>
              <p:cNvSpPr>
                <a:spLocks noChangeArrowheads="1"/>
              </p:cNvSpPr>
              <p:nvPr/>
            </p:nvSpPr>
            <p:spPr bwMode="auto">
              <a:xfrm>
                <a:off x="1980" y="3887"/>
                <a:ext cx="746" cy="174"/>
              </a:xfrm>
              <a:prstGeom prst="roundRect">
                <a:avLst>
                  <a:gd name="adj" fmla="val 9963"/>
                </a:avLst>
              </a:prstGeom>
              <a:gradFill rotWithShape="0">
                <a:gsLst>
                  <a:gs pos="0">
                    <a:srgbClr val="00B0F0"/>
                  </a:gs>
                  <a:gs pos="100000">
                    <a:srgbClr val="00B0F0"/>
                  </a:gs>
                </a:gsLst>
                <a:lin ang="5400000" scaled="1"/>
              </a:gradFill>
              <a:ln w="9525">
                <a:noFill/>
                <a:round/>
                <a:headEnd/>
                <a:tailEnd/>
              </a:ln>
              <a:effectLst>
                <a:outerShdw dist="26260" dir="3679611" algn="ctr" rotWithShape="0">
                  <a:srgbClr val="000000">
                    <a:alpha val="35036"/>
                  </a:srgbClr>
                </a:outerShdw>
              </a:effectLst>
            </p:spPr>
            <p:txBody>
              <a:bodyPr wrap="none" anchor="ctr"/>
              <a:lstStyle/>
              <a:p>
                <a:pPr marL="0" marR="0" lvl="0" indent="0" algn="ctr" defTabSz="457200" eaLnBrk="1" fontAlgn="base" latinLnBrk="0" hangingPunct="1">
                  <a:lnSpc>
                    <a:spcPct val="100000"/>
                  </a:lnSpc>
                  <a:spcBef>
                    <a:spcPct val="0"/>
                  </a:spcBef>
                  <a:spcAft>
                    <a:spcPct val="0"/>
                  </a:spcAft>
                  <a:buClrTx/>
                  <a:buSzTx/>
                  <a:buFontTx/>
                  <a:buNone/>
                  <a:tabLst/>
                  <a:defRPr/>
                </a:pPr>
                <a:endParaRPr kumimoji="0" lang="en-US" sz="2100" b="0" i="0" u="none" strike="noStrike" kern="0" cap="none" spc="0" normalizeH="0" baseline="0" noProof="0">
                  <a:ln>
                    <a:noFill/>
                  </a:ln>
                  <a:solidFill>
                    <a:srgbClr val="000000"/>
                  </a:solidFill>
                  <a:effectLst/>
                  <a:uLnTx/>
                  <a:uFillTx/>
                  <a:latin typeface="Arial" pitchFamily="34" charset="0"/>
                  <a:ea typeface="ＭＳ Ｐゴシック" pitchFamily="34" charset="-128"/>
                </a:endParaRPr>
              </a:p>
            </p:txBody>
          </p:sp>
          <p:sp>
            <p:nvSpPr>
              <p:cNvPr id="260" name="Text Box 50"/>
              <p:cNvSpPr txBox="1">
                <a:spLocks noChangeArrowheads="1"/>
              </p:cNvSpPr>
              <p:nvPr/>
            </p:nvSpPr>
            <p:spPr bwMode="auto">
              <a:xfrm>
                <a:off x="1950" y="3887"/>
                <a:ext cx="776" cy="1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81639" tIns="42452" rIns="81639" bIns="42452">
                <a:spAutoFit/>
              </a:bodyPr>
              <a:lstStyle>
                <a:lvl1pPr defTabSz="414338" eaLnBrk="0" hangingPunct="0">
                  <a:tabLst>
                    <a:tab pos="657225" algn="l"/>
                  </a:tabLst>
                  <a:defRPr sz="1400">
                    <a:solidFill>
                      <a:schemeClr val="tx1"/>
                    </a:solidFill>
                    <a:latin typeface="Arial" charset="0"/>
                    <a:cs typeface="Arial" charset="0"/>
                  </a:defRPr>
                </a:lvl1pPr>
                <a:lvl2pPr marL="742950" indent="-285750" defTabSz="414338" eaLnBrk="0" hangingPunct="0">
                  <a:tabLst>
                    <a:tab pos="657225" algn="l"/>
                  </a:tabLst>
                  <a:defRPr sz="1400">
                    <a:solidFill>
                      <a:schemeClr val="tx1"/>
                    </a:solidFill>
                    <a:latin typeface="Arial" charset="0"/>
                    <a:cs typeface="Arial" charset="0"/>
                  </a:defRPr>
                </a:lvl2pPr>
                <a:lvl3pPr marL="1143000" indent="-228600" defTabSz="414338" eaLnBrk="0" hangingPunct="0">
                  <a:tabLst>
                    <a:tab pos="657225" algn="l"/>
                  </a:tabLst>
                  <a:defRPr sz="1400">
                    <a:solidFill>
                      <a:schemeClr val="tx1"/>
                    </a:solidFill>
                    <a:latin typeface="Arial" charset="0"/>
                    <a:cs typeface="Arial" charset="0"/>
                  </a:defRPr>
                </a:lvl3pPr>
                <a:lvl4pPr marL="1600200" indent="-228600" defTabSz="414338" eaLnBrk="0" hangingPunct="0">
                  <a:tabLst>
                    <a:tab pos="657225" algn="l"/>
                  </a:tabLst>
                  <a:defRPr sz="1400">
                    <a:solidFill>
                      <a:schemeClr val="tx1"/>
                    </a:solidFill>
                    <a:latin typeface="Arial" charset="0"/>
                    <a:cs typeface="Arial" charset="0"/>
                  </a:defRPr>
                </a:lvl4pPr>
                <a:lvl5pPr marL="2057400" indent="-228600" defTabSz="414338" eaLnBrk="0" hangingPunct="0">
                  <a:tabLst>
                    <a:tab pos="657225" algn="l"/>
                  </a:tabLst>
                  <a:defRPr sz="1400">
                    <a:solidFill>
                      <a:schemeClr val="tx1"/>
                    </a:solidFill>
                    <a:latin typeface="Arial" charset="0"/>
                    <a:cs typeface="Arial" charset="0"/>
                  </a:defRPr>
                </a:lvl5pPr>
                <a:lvl6pPr marL="2514600" indent="-228600" defTabSz="414338" eaLnBrk="0" fontAlgn="base" hangingPunct="0">
                  <a:spcBef>
                    <a:spcPct val="0"/>
                  </a:spcBef>
                  <a:spcAft>
                    <a:spcPct val="0"/>
                  </a:spcAft>
                  <a:tabLst>
                    <a:tab pos="657225" algn="l"/>
                  </a:tabLst>
                  <a:defRPr sz="1400">
                    <a:solidFill>
                      <a:schemeClr val="tx1"/>
                    </a:solidFill>
                    <a:latin typeface="Arial" charset="0"/>
                    <a:cs typeface="Arial" charset="0"/>
                  </a:defRPr>
                </a:lvl6pPr>
                <a:lvl7pPr marL="2971800" indent="-228600" defTabSz="414338" eaLnBrk="0" fontAlgn="base" hangingPunct="0">
                  <a:spcBef>
                    <a:spcPct val="0"/>
                  </a:spcBef>
                  <a:spcAft>
                    <a:spcPct val="0"/>
                  </a:spcAft>
                  <a:tabLst>
                    <a:tab pos="657225" algn="l"/>
                  </a:tabLst>
                  <a:defRPr sz="1400">
                    <a:solidFill>
                      <a:schemeClr val="tx1"/>
                    </a:solidFill>
                    <a:latin typeface="Arial" charset="0"/>
                    <a:cs typeface="Arial" charset="0"/>
                  </a:defRPr>
                </a:lvl7pPr>
                <a:lvl8pPr marL="3429000" indent="-228600" defTabSz="414338" eaLnBrk="0" fontAlgn="base" hangingPunct="0">
                  <a:spcBef>
                    <a:spcPct val="0"/>
                  </a:spcBef>
                  <a:spcAft>
                    <a:spcPct val="0"/>
                  </a:spcAft>
                  <a:tabLst>
                    <a:tab pos="657225" algn="l"/>
                  </a:tabLst>
                  <a:defRPr sz="1400">
                    <a:solidFill>
                      <a:schemeClr val="tx1"/>
                    </a:solidFill>
                    <a:latin typeface="Arial" charset="0"/>
                    <a:cs typeface="Arial" charset="0"/>
                  </a:defRPr>
                </a:lvl8pPr>
                <a:lvl9pPr marL="3886200" indent="-228600" defTabSz="414338" eaLnBrk="0" fontAlgn="base" hangingPunct="0">
                  <a:spcBef>
                    <a:spcPct val="0"/>
                  </a:spcBef>
                  <a:spcAft>
                    <a:spcPct val="0"/>
                  </a:spcAft>
                  <a:tabLst>
                    <a:tab pos="657225" algn="l"/>
                  </a:tabLst>
                  <a:defRPr sz="1400">
                    <a:solidFill>
                      <a:schemeClr val="tx1"/>
                    </a:solidFill>
                    <a:latin typeface="Arial" charset="0"/>
                    <a:cs typeface="Arial" charset="0"/>
                  </a:defRPr>
                </a:lvl9pPr>
              </a:lstStyle>
              <a:p>
                <a:pPr marL="0" marR="0" lvl="0" indent="0" algn="ctr" defTabSz="414338" eaLnBrk="1" fontAlgn="base" latinLnBrk="0" hangingPunct="1">
                  <a:lnSpc>
                    <a:spcPct val="90000"/>
                  </a:lnSpc>
                  <a:spcBef>
                    <a:spcPts val="563"/>
                  </a:spcBef>
                  <a:spcAft>
                    <a:spcPct val="0"/>
                  </a:spcAft>
                  <a:buClrTx/>
                  <a:buSzPct val="100000"/>
                  <a:buFontTx/>
                  <a:buNone/>
                  <a:tabLst>
                    <a:tab pos="657225" algn="l"/>
                  </a:tabLst>
                  <a:defRPr/>
                </a:pPr>
                <a:r>
                  <a:rPr kumimoji="0" lang="en-US" altLang="en-US" sz="800" b="0" i="0" u="none" strike="noStrike" kern="0" cap="none" spc="0" normalizeH="0" baseline="0" noProof="0" smtClean="0">
                    <a:ln>
                      <a:noFill/>
                    </a:ln>
                    <a:solidFill>
                      <a:srgbClr val="000000"/>
                    </a:solidFill>
                    <a:effectLst/>
                    <a:uLnTx/>
                    <a:uFillTx/>
                    <a:latin typeface="Arial" charset="0"/>
                    <a:ea typeface="ＭＳ Ｐゴシック" pitchFamily="34" charset="-128"/>
                    <a:cs typeface="Arial" charset="0"/>
                  </a:rPr>
                  <a:t>Lineage</a:t>
                </a:r>
              </a:p>
            </p:txBody>
          </p:sp>
        </p:grpSp>
        <p:grpSp>
          <p:nvGrpSpPr>
            <p:cNvPr id="232" name="Group 35"/>
            <p:cNvGrpSpPr>
              <a:grpSpLocks/>
            </p:cNvGrpSpPr>
            <p:nvPr/>
          </p:nvGrpSpPr>
          <p:grpSpPr bwMode="auto">
            <a:xfrm>
              <a:off x="6061075" y="2642635"/>
              <a:ext cx="990600" cy="304800"/>
              <a:chOff x="1186" y="4130"/>
              <a:chExt cx="745" cy="174"/>
            </a:xfrm>
          </p:grpSpPr>
          <p:sp>
            <p:nvSpPr>
              <p:cNvPr id="257" name="AutoShape 36"/>
              <p:cNvSpPr>
                <a:spLocks noChangeArrowheads="1"/>
              </p:cNvSpPr>
              <p:nvPr/>
            </p:nvSpPr>
            <p:spPr bwMode="auto">
              <a:xfrm>
                <a:off x="1186" y="4130"/>
                <a:ext cx="745" cy="174"/>
              </a:xfrm>
              <a:prstGeom prst="roundRect">
                <a:avLst>
                  <a:gd name="adj" fmla="val 9963"/>
                </a:avLst>
              </a:prstGeom>
              <a:gradFill rotWithShape="0">
                <a:gsLst>
                  <a:gs pos="0">
                    <a:srgbClr val="FFC000"/>
                  </a:gs>
                  <a:gs pos="100000">
                    <a:srgbClr val="FFC000"/>
                  </a:gs>
                </a:gsLst>
                <a:lin ang="5400000" scaled="1"/>
              </a:gradFill>
              <a:ln w="9525">
                <a:noFill/>
                <a:round/>
                <a:headEnd/>
                <a:tailEnd/>
              </a:ln>
              <a:effectLst>
                <a:outerShdw dist="26260" dir="3679611" algn="ctr" rotWithShape="0">
                  <a:srgbClr val="000000">
                    <a:alpha val="35036"/>
                  </a:srgbClr>
                </a:outerShdw>
              </a:effectLst>
            </p:spPr>
            <p:txBody>
              <a:bodyPr wrap="none" anchor="ctr"/>
              <a:lstStyle/>
              <a:p>
                <a:pPr marL="0" marR="0" lvl="0" indent="0" algn="ctr"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itchFamily="34" charset="0"/>
                  <a:ea typeface="ＭＳ Ｐゴシック" pitchFamily="34" charset="-128"/>
                </a:endParaRPr>
              </a:p>
            </p:txBody>
          </p:sp>
          <p:sp>
            <p:nvSpPr>
              <p:cNvPr id="258" name="Text Box 37"/>
              <p:cNvSpPr txBox="1">
                <a:spLocks noChangeArrowheads="1"/>
              </p:cNvSpPr>
              <p:nvPr/>
            </p:nvSpPr>
            <p:spPr bwMode="auto">
              <a:xfrm>
                <a:off x="1219" y="4134"/>
                <a:ext cx="675" cy="1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81639" tIns="42452" rIns="81639" bIns="42452">
                <a:spAutoFit/>
              </a:bodyPr>
              <a:lstStyle>
                <a:lvl1pPr defTabSz="414338" eaLnBrk="0" hangingPunct="0">
                  <a:tabLst>
                    <a:tab pos="657225" algn="l"/>
                  </a:tabLst>
                  <a:defRPr sz="1400">
                    <a:solidFill>
                      <a:schemeClr val="tx1"/>
                    </a:solidFill>
                    <a:latin typeface="Arial" charset="0"/>
                    <a:cs typeface="Arial" charset="0"/>
                  </a:defRPr>
                </a:lvl1pPr>
                <a:lvl2pPr marL="742950" indent="-285750" defTabSz="414338" eaLnBrk="0" hangingPunct="0">
                  <a:tabLst>
                    <a:tab pos="657225" algn="l"/>
                  </a:tabLst>
                  <a:defRPr sz="1400">
                    <a:solidFill>
                      <a:schemeClr val="tx1"/>
                    </a:solidFill>
                    <a:latin typeface="Arial" charset="0"/>
                    <a:cs typeface="Arial" charset="0"/>
                  </a:defRPr>
                </a:lvl2pPr>
                <a:lvl3pPr marL="1143000" indent="-228600" defTabSz="414338" eaLnBrk="0" hangingPunct="0">
                  <a:tabLst>
                    <a:tab pos="657225" algn="l"/>
                  </a:tabLst>
                  <a:defRPr sz="1400">
                    <a:solidFill>
                      <a:schemeClr val="tx1"/>
                    </a:solidFill>
                    <a:latin typeface="Arial" charset="0"/>
                    <a:cs typeface="Arial" charset="0"/>
                  </a:defRPr>
                </a:lvl3pPr>
                <a:lvl4pPr marL="1600200" indent="-228600" defTabSz="414338" eaLnBrk="0" hangingPunct="0">
                  <a:tabLst>
                    <a:tab pos="657225" algn="l"/>
                  </a:tabLst>
                  <a:defRPr sz="1400">
                    <a:solidFill>
                      <a:schemeClr val="tx1"/>
                    </a:solidFill>
                    <a:latin typeface="Arial" charset="0"/>
                    <a:cs typeface="Arial" charset="0"/>
                  </a:defRPr>
                </a:lvl4pPr>
                <a:lvl5pPr marL="2057400" indent="-228600" defTabSz="414338" eaLnBrk="0" hangingPunct="0">
                  <a:tabLst>
                    <a:tab pos="657225" algn="l"/>
                  </a:tabLst>
                  <a:defRPr sz="1400">
                    <a:solidFill>
                      <a:schemeClr val="tx1"/>
                    </a:solidFill>
                    <a:latin typeface="Arial" charset="0"/>
                    <a:cs typeface="Arial" charset="0"/>
                  </a:defRPr>
                </a:lvl5pPr>
                <a:lvl6pPr marL="2514600" indent="-228600" defTabSz="414338" eaLnBrk="0" fontAlgn="base" hangingPunct="0">
                  <a:spcBef>
                    <a:spcPct val="0"/>
                  </a:spcBef>
                  <a:spcAft>
                    <a:spcPct val="0"/>
                  </a:spcAft>
                  <a:tabLst>
                    <a:tab pos="657225" algn="l"/>
                  </a:tabLst>
                  <a:defRPr sz="1400">
                    <a:solidFill>
                      <a:schemeClr val="tx1"/>
                    </a:solidFill>
                    <a:latin typeface="Arial" charset="0"/>
                    <a:cs typeface="Arial" charset="0"/>
                  </a:defRPr>
                </a:lvl6pPr>
                <a:lvl7pPr marL="2971800" indent="-228600" defTabSz="414338" eaLnBrk="0" fontAlgn="base" hangingPunct="0">
                  <a:spcBef>
                    <a:spcPct val="0"/>
                  </a:spcBef>
                  <a:spcAft>
                    <a:spcPct val="0"/>
                  </a:spcAft>
                  <a:tabLst>
                    <a:tab pos="657225" algn="l"/>
                  </a:tabLst>
                  <a:defRPr sz="1400">
                    <a:solidFill>
                      <a:schemeClr val="tx1"/>
                    </a:solidFill>
                    <a:latin typeface="Arial" charset="0"/>
                    <a:cs typeface="Arial" charset="0"/>
                  </a:defRPr>
                </a:lvl7pPr>
                <a:lvl8pPr marL="3429000" indent="-228600" defTabSz="414338" eaLnBrk="0" fontAlgn="base" hangingPunct="0">
                  <a:spcBef>
                    <a:spcPct val="0"/>
                  </a:spcBef>
                  <a:spcAft>
                    <a:spcPct val="0"/>
                  </a:spcAft>
                  <a:tabLst>
                    <a:tab pos="657225" algn="l"/>
                  </a:tabLst>
                  <a:defRPr sz="1400">
                    <a:solidFill>
                      <a:schemeClr val="tx1"/>
                    </a:solidFill>
                    <a:latin typeface="Arial" charset="0"/>
                    <a:cs typeface="Arial" charset="0"/>
                  </a:defRPr>
                </a:lvl8pPr>
                <a:lvl9pPr marL="3886200" indent="-228600" defTabSz="414338" eaLnBrk="0" fontAlgn="base" hangingPunct="0">
                  <a:spcBef>
                    <a:spcPct val="0"/>
                  </a:spcBef>
                  <a:spcAft>
                    <a:spcPct val="0"/>
                  </a:spcAft>
                  <a:tabLst>
                    <a:tab pos="657225" algn="l"/>
                  </a:tabLst>
                  <a:defRPr sz="1400">
                    <a:solidFill>
                      <a:schemeClr val="tx1"/>
                    </a:solidFill>
                    <a:latin typeface="Arial" charset="0"/>
                    <a:cs typeface="Arial" charset="0"/>
                  </a:defRPr>
                </a:lvl9pPr>
              </a:lstStyle>
              <a:p>
                <a:pPr marL="0" marR="0" lvl="0" indent="0" algn="ctr" defTabSz="414338" eaLnBrk="1" fontAlgn="base" latinLnBrk="0" hangingPunct="1">
                  <a:lnSpc>
                    <a:spcPct val="90000"/>
                  </a:lnSpc>
                  <a:spcBef>
                    <a:spcPts val="563"/>
                  </a:spcBef>
                  <a:spcAft>
                    <a:spcPct val="0"/>
                  </a:spcAft>
                  <a:buClrTx/>
                  <a:buSzPct val="100000"/>
                  <a:buFontTx/>
                  <a:buNone/>
                  <a:tabLst>
                    <a:tab pos="657225" algn="l"/>
                  </a:tabLst>
                  <a:defRPr/>
                </a:pPr>
                <a:r>
                  <a:rPr kumimoji="0" lang="en-US" altLang="en-US" sz="900" b="0" i="0" u="none" strike="noStrike" kern="0" cap="none" spc="0" normalizeH="0" baseline="0" noProof="0" smtClean="0">
                    <a:ln>
                      <a:noFill/>
                    </a:ln>
                    <a:solidFill>
                      <a:srgbClr val="000000"/>
                    </a:solidFill>
                    <a:effectLst/>
                    <a:uLnTx/>
                    <a:uFillTx/>
                    <a:latin typeface="Arial" charset="0"/>
                    <a:ea typeface="ＭＳ Ｐゴシック" pitchFamily="34" charset="-128"/>
                    <a:cs typeface="Arial" charset="0"/>
                  </a:rPr>
                  <a:t>R</a:t>
                </a:r>
              </a:p>
            </p:txBody>
          </p:sp>
        </p:grpSp>
        <p:grpSp>
          <p:nvGrpSpPr>
            <p:cNvPr id="233" name="Group 51"/>
            <p:cNvGrpSpPr>
              <a:grpSpLocks/>
            </p:cNvGrpSpPr>
            <p:nvPr/>
          </p:nvGrpSpPr>
          <p:grpSpPr bwMode="auto">
            <a:xfrm>
              <a:off x="7581900" y="3945973"/>
              <a:ext cx="866775" cy="341312"/>
              <a:chOff x="1185" y="3638"/>
              <a:chExt cx="746" cy="174"/>
            </a:xfrm>
          </p:grpSpPr>
          <p:sp>
            <p:nvSpPr>
              <p:cNvPr id="255" name="AutoShape 52"/>
              <p:cNvSpPr>
                <a:spLocks noChangeArrowheads="1"/>
              </p:cNvSpPr>
              <p:nvPr/>
            </p:nvSpPr>
            <p:spPr bwMode="auto">
              <a:xfrm>
                <a:off x="1185" y="3638"/>
                <a:ext cx="746" cy="174"/>
              </a:xfrm>
              <a:prstGeom prst="roundRect">
                <a:avLst>
                  <a:gd name="adj" fmla="val 9963"/>
                </a:avLst>
              </a:prstGeom>
              <a:gradFill rotWithShape="0">
                <a:gsLst>
                  <a:gs pos="0">
                    <a:srgbClr val="00B0F0"/>
                  </a:gs>
                  <a:gs pos="100000">
                    <a:srgbClr val="00B0F0"/>
                  </a:gs>
                </a:gsLst>
                <a:lin ang="5400000" scaled="1"/>
              </a:gradFill>
              <a:ln w="9525">
                <a:noFill/>
                <a:round/>
                <a:headEnd/>
                <a:tailEnd/>
              </a:ln>
              <a:effectLst>
                <a:outerShdw dist="26260" dir="3679611" algn="ctr" rotWithShape="0">
                  <a:srgbClr val="000000">
                    <a:alpha val="35036"/>
                  </a:srgbClr>
                </a:outerShdw>
              </a:effectLst>
            </p:spPr>
            <p:txBody>
              <a:bodyPr wrap="none" anchor="ctr"/>
              <a:lstStyle/>
              <a:p>
                <a:pPr marL="0" marR="0" lvl="0" indent="0" algn="ctr"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itchFamily="34" charset="0"/>
                  <a:ea typeface="ＭＳ Ｐゴシック" pitchFamily="34" charset="-128"/>
                </a:endParaRPr>
              </a:p>
            </p:txBody>
          </p:sp>
          <p:sp>
            <p:nvSpPr>
              <p:cNvPr id="256" name="Text Box 53"/>
              <p:cNvSpPr txBox="1">
                <a:spLocks noChangeArrowheads="1"/>
              </p:cNvSpPr>
              <p:nvPr/>
            </p:nvSpPr>
            <p:spPr bwMode="auto">
              <a:xfrm>
                <a:off x="1221" y="3638"/>
                <a:ext cx="679"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81639" tIns="42452" rIns="81639" bIns="42452">
                <a:spAutoFit/>
              </a:bodyPr>
              <a:lstStyle>
                <a:lvl1pPr defTabSz="414338" eaLnBrk="0" hangingPunct="0">
                  <a:tabLst>
                    <a:tab pos="657225" algn="l"/>
                  </a:tabLst>
                  <a:defRPr sz="1400">
                    <a:solidFill>
                      <a:schemeClr val="tx1"/>
                    </a:solidFill>
                    <a:latin typeface="Arial" charset="0"/>
                    <a:cs typeface="Arial" charset="0"/>
                  </a:defRPr>
                </a:lvl1pPr>
                <a:lvl2pPr marL="742950" indent="-285750" defTabSz="414338" eaLnBrk="0" hangingPunct="0">
                  <a:tabLst>
                    <a:tab pos="657225" algn="l"/>
                  </a:tabLst>
                  <a:defRPr sz="1400">
                    <a:solidFill>
                      <a:schemeClr val="tx1"/>
                    </a:solidFill>
                    <a:latin typeface="Arial" charset="0"/>
                    <a:cs typeface="Arial" charset="0"/>
                  </a:defRPr>
                </a:lvl2pPr>
                <a:lvl3pPr marL="1143000" indent="-228600" defTabSz="414338" eaLnBrk="0" hangingPunct="0">
                  <a:tabLst>
                    <a:tab pos="657225" algn="l"/>
                  </a:tabLst>
                  <a:defRPr sz="1400">
                    <a:solidFill>
                      <a:schemeClr val="tx1"/>
                    </a:solidFill>
                    <a:latin typeface="Arial" charset="0"/>
                    <a:cs typeface="Arial" charset="0"/>
                  </a:defRPr>
                </a:lvl3pPr>
                <a:lvl4pPr marL="1600200" indent="-228600" defTabSz="414338" eaLnBrk="0" hangingPunct="0">
                  <a:tabLst>
                    <a:tab pos="657225" algn="l"/>
                  </a:tabLst>
                  <a:defRPr sz="1400">
                    <a:solidFill>
                      <a:schemeClr val="tx1"/>
                    </a:solidFill>
                    <a:latin typeface="Arial" charset="0"/>
                    <a:cs typeface="Arial" charset="0"/>
                  </a:defRPr>
                </a:lvl4pPr>
                <a:lvl5pPr marL="2057400" indent="-228600" defTabSz="414338" eaLnBrk="0" hangingPunct="0">
                  <a:tabLst>
                    <a:tab pos="657225" algn="l"/>
                  </a:tabLst>
                  <a:defRPr sz="1400">
                    <a:solidFill>
                      <a:schemeClr val="tx1"/>
                    </a:solidFill>
                    <a:latin typeface="Arial" charset="0"/>
                    <a:cs typeface="Arial" charset="0"/>
                  </a:defRPr>
                </a:lvl5pPr>
                <a:lvl6pPr marL="2514600" indent="-228600" defTabSz="414338" eaLnBrk="0" fontAlgn="base" hangingPunct="0">
                  <a:spcBef>
                    <a:spcPct val="0"/>
                  </a:spcBef>
                  <a:spcAft>
                    <a:spcPct val="0"/>
                  </a:spcAft>
                  <a:tabLst>
                    <a:tab pos="657225" algn="l"/>
                  </a:tabLst>
                  <a:defRPr sz="1400">
                    <a:solidFill>
                      <a:schemeClr val="tx1"/>
                    </a:solidFill>
                    <a:latin typeface="Arial" charset="0"/>
                    <a:cs typeface="Arial" charset="0"/>
                  </a:defRPr>
                </a:lvl6pPr>
                <a:lvl7pPr marL="2971800" indent="-228600" defTabSz="414338" eaLnBrk="0" fontAlgn="base" hangingPunct="0">
                  <a:spcBef>
                    <a:spcPct val="0"/>
                  </a:spcBef>
                  <a:spcAft>
                    <a:spcPct val="0"/>
                  </a:spcAft>
                  <a:tabLst>
                    <a:tab pos="657225" algn="l"/>
                  </a:tabLst>
                  <a:defRPr sz="1400">
                    <a:solidFill>
                      <a:schemeClr val="tx1"/>
                    </a:solidFill>
                    <a:latin typeface="Arial" charset="0"/>
                    <a:cs typeface="Arial" charset="0"/>
                  </a:defRPr>
                </a:lvl7pPr>
                <a:lvl8pPr marL="3429000" indent="-228600" defTabSz="414338" eaLnBrk="0" fontAlgn="base" hangingPunct="0">
                  <a:spcBef>
                    <a:spcPct val="0"/>
                  </a:spcBef>
                  <a:spcAft>
                    <a:spcPct val="0"/>
                  </a:spcAft>
                  <a:tabLst>
                    <a:tab pos="657225" algn="l"/>
                  </a:tabLst>
                  <a:defRPr sz="1400">
                    <a:solidFill>
                      <a:schemeClr val="tx1"/>
                    </a:solidFill>
                    <a:latin typeface="Arial" charset="0"/>
                    <a:cs typeface="Arial" charset="0"/>
                  </a:defRPr>
                </a:lvl8pPr>
                <a:lvl9pPr marL="3886200" indent="-228600" defTabSz="414338" eaLnBrk="0" fontAlgn="base" hangingPunct="0">
                  <a:spcBef>
                    <a:spcPct val="0"/>
                  </a:spcBef>
                  <a:spcAft>
                    <a:spcPct val="0"/>
                  </a:spcAft>
                  <a:tabLst>
                    <a:tab pos="657225" algn="l"/>
                  </a:tabLst>
                  <a:defRPr sz="1400">
                    <a:solidFill>
                      <a:schemeClr val="tx1"/>
                    </a:solidFill>
                    <a:latin typeface="Arial" charset="0"/>
                    <a:cs typeface="Arial" charset="0"/>
                  </a:defRPr>
                </a:lvl9pPr>
              </a:lstStyle>
              <a:p>
                <a:pPr marL="0" marR="0" lvl="0" indent="0" algn="ctr" defTabSz="414338" eaLnBrk="1" fontAlgn="base" latinLnBrk="0" hangingPunct="1">
                  <a:lnSpc>
                    <a:spcPct val="90000"/>
                  </a:lnSpc>
                  <a:spcBef>
                    <a:spcPts val="563"/>
                  </a:spcBef>
                  <a:spcAft>
                    <a:spcPct val="0"/>
                  </a:spcAft>
                  <a:buClrTx/>
                  <a:buSzPct val="100000"/>
                  <a:buFontTx/>
                  <a:buNone/>
                  <a:tabLst>
                    <a:tab pos="657225" algn="l"/>
                  </a:tabLst>
                  <a:defRPr/>
                </a:pPr>
                <a:r>
                  <a:rPr kumimoji="0" lang="en-US" altLang="en-US" sz="900" b="0" i="0" u="none" strike="noStrike" kern="0" cap="none" spc="0" normalizeH="0" baseline="0" noProof="0" dirty="0" smtClean="0">
                    <a:ln>
                      <a:noFill/>
                    </a:ln>
                    <a:solidFill>
                      <a:srgbClr val="000000"/>
                    </a:solidFill>
                    <a:effectLst/>
                    <a:uLnTx/>
                    <a:uFillTx/>
                    <a:latin typeface="Arial" charset="0"/>
                    <a:ea typeface="ＭＳ Ｐゴシック" pitchFamily="34" charset="-128"/>
                    <a:cs typeface="Arial" charset="0"/>
                  </a:rPr>
                  <a:t>::::</a:t>
                </a:r>
              </a:p>
            </p:txBody>
          </p:sp>
        </p:grpSp>
        <p:grpSp>
          <p:nvGrpSpPr>
            <p:cNvPr id="234" name="Group 77"/>
            <p:cNvGrpSpPr>
              <a:grpSpLocks/>
            </p:cNvGrpSpPr>
            <p:nvPr/>
          </p:nvGrpSpPr>
          <p:grpSpPr bwMode="auto">
            <a:xfrm>
              <a:off x="7581900" y="4398410"/>
              <a:ext cx="866775" cy="341313"/>
              <a:chOff x="3562" y="3637"/>
              <a:chExt cx="746" cy="174"/>
            </a:xfrm>
          </p:grpSpPr>
          <p:sp>
            <p:nvSpPr>
              <p:cNvPr id="253" name="AutoShape 78"/>
              <p:cNvSpPr>
                <a:spLocks noChangeArrowheads="1"/>
              </p:cNvSpPr>
              <p:nvPr/>
            </p:nvSpPr>
            <p:spPr bwMode="auto">
              <a:xfrm>
                <a:off x="3562" y="3637"/>
                <a:ext cx="746" cy="174"/>
              </a:xfrm>
              <a:prstGeom prst="roundRect">
                <a:avLst>
                  <a:gd name="adj" fmla="val 9963"/>
                </a:avLst>
              </a:prstGeom>
              <a:gradFill rotWithShape="0">
                <a:gsLst>
                  <a:gs pos="0">
                    <a:srgbClr val="00B0F0"/>
                  </a:gs>
                  <a:gs pos="100000">
                    <a:srgbClr val="00B0F0"/>
                  </a:gs>
                </a:gsLst>
                <a:lin ang="5400000" scaled="1"/>
              </a:gradFill>
              <a:ln w="9525">
                <a:noFill/>
                <a:round/>
                <a:headEnd/>
                <a:tailEnd/>
              </a:ln>
              <a:effectLst>
                <a:outerShdw dist="26260" dir="3679611" algn="ctr" rotWithShape="0">
                  <a:srgbClr val="000000">
                    <a:alpha val="35036"/>
                  </a:srgbClr>
                </a:outerShdw>
              </a:effectLst>
            </p:spPr>
            <p:txBody>
              <a:bodyPr wrap="none" anchor="ctr"/>
              <a:lstStyle/>
              <a:p>
                <a:pPr marL="0" marR="0" lvl="0" indent="0" algn="ctr"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itchFamily="34" charset="0"/>
                  <a:ea typeface="ＭＳ Ｐゴシック" pitchFamily="34" charset="-128"/>
                </a:endParaRPr>
              </a:p>
            </p:txBody>
          </p:sp>
          <p:sp>
            <p:nvSpPr>
              <p:cNvPr id="254" name="Text Box 79"/>
              <p:cNvSpPr txBox="1">
                <a:spLocks noChangeArrowheads="1"/>
              </p:cNvSpPr>
              <p:nvPr/>
            </p:nvSpPr>
            <p:spPr bwMode="auto">
              <a:xfrm>
                <a:off x="3598" y="3637"/>
                <a:ext cx="679" cy="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81639" tIns="42452" rIns="81639" bIns="42452">
                <a:spAutoFit/>
              </a:bodyPr>
              <a:lstStyle>
                <a:lvl1pPr defTabSz="414338" eaLnBrk="0" hangingPunct="0">
                  <a:tabLst>
                    <a:tab pos="657225" algn="l"/>
                  </a:tabLst>
                  <a:defRPr sz="1400">
                    <a:solidFill>
                      <a:schemeClr val="tx1"/>
                    </a:solidFill>
                    <a:latin typeface="Arial" charset="0"/>
                    <a:cs typeface="Arial" charset="0"/>
                  </a:defRPr>
                </a:lvl1pPr>
                <a:lvl2pPr marL="742950" indent="-285750" defTabSz="414338" eaLnBrk="0" hangingPunct="0">
                  <a:tabLst>
                    <a:tab pos="657225" algn="l"/>
                  </a:tabLst>
                  <a:defRPr sz="1400">
                    <a:solidFill>
                      <a:schemeClr val="tx1"/>
                    </a:solidFill>
                    <a:latin typeface="Arial" charset="0"/>
                    <a:cs typeface="Arial" charset="0"/>
                  </a:defRPr>
                </a:lvl2pPr>
                <a:lvl3pPr marL="1143000" indent="-228600" defTabSz="414338" eaLnBrk="0" hangingPunct="0">
                  <a:tabLst>
                    <a:tab pos="657225" algn="l"/>
                  </a:tabLst>
                  <a:defRPr sz="1400">
                    <a:solidFill>
                      <a:schemeClr val="tx1"/>
                    </a:solidFill>
                    <a:latin typeface="Arial" charset="0"/>
                    <a:cs typeface="Arial" charset="0"/>
                  </a:defRPr>
                </a:lvl3pPr>
                <a:lvl4pPr marL="1600200" indent="-228600" defTabSz="414338" eaLnBrk="0" hangingPunct="0">
                  <a:tabLst>
                    <a:tab pos="657225" algn="l"/>
                  </a:tabLst>
                  <a:defRPr sz="1400">
                    <a:solidFill>
                      <a:schemeClr val="tx1"/>
                    </a:solidFill>
                    <a:latin typeface="Arial" charset="0"/>
                    <a:cs typeface="Arial" charset="0"/>
                  </a:defRPr>
                </a:lvl4pPr>
                <a:lvl5pPr marL="2057400" indent="-228600" defTabSz="414338" eaLnBrk="0" hangingPunct="0">
                  <a:tabLst>
                    <a:tab pos="657225" algn="l"/>
                  </a:tabLst>
                  <a:defRPr sz="1400">
                    <a:solidFill>
                      <a:schemeClr val="tx1"/>
                    </a:solidFill>
                    <a:latin typeface="Arial" charset="0"/>
                    <a:cs typeface="Arial" charset="0"/>
                  </a:defRPr>
                </a:lvl5pPr>
                <a:lvl6pPr marL="2514600" indent="-228600" defTabSz="414338" eaLnBrk="0" fontAlgn="base" hangingPunct="0">
                  <a:spcBef>
                    <a:spcPct val="0"/>
                  </a:spcBef>
                  <a:spcAft>
                    <a:spcPct val="0"/>
                  </a:spcAft>
                  <a:tabLst>
                    <a:tab pos="657225" algn="l"/>
                  </a:tabLst>
                  <a:defRPr sz="1400">
                    <a:solidFill>
                      <a:schemeClr val="tx1"/>
                    </a:solidFill>
                    <a:latin typeface="Arial" charset="0"/>
                    <a:cs typeface="Arial" charset="0"/>
                  </a:defRPr>
                </a:lvl6pPr>
                <a:lvl7pPr marL="2971800" indent="-228600" defTabSz="414338" eaLnBrk="0" fontAlgn="base" hangingPunct="0">
                  <a:spcBef>
                    <a:spcPct val="0"/>
                  </a:spcBef>
                  <a:spcAft>
                    <a:spcPct val="0"/>
                  </a:spcAft>
                  <a:tabLst>
                    <a:tab pos="657225" algn="l"/>
                  </a:tabLst>
                  <a:defRPr sz="1400">
                    <a:solidFill>
                      <a:schemeClr val="tx1"/>
                    </a:solidFill>
                    <a:latin typeface="Arial" charset="0"/>
                    <a:cs typeface="Arial" charset="0"/>
                  </a:defRPr>
                </a:lvl7pPr>
                <a:lvl8pPr marL="3429000" indent="-228600" defTabSz="414338" eaLnBrk="0" fontAlgn="base" hangingPunct="0">
                  <a:spcBef>
                    <a:spcPct val="0"/>
                  </a:spcBef>
                  <a:spcAft>
                    <a:spcPct val="0"/>
                  </a:spcAft>
                  <a:tabLst>
                    <a:tab pos="657225" algn="l"/>
                  </a:tabLst>
                  <a:defRPr sz="1400">
                    <a:solidFill>
                      <a:schemeClr val="tx1"/>
                    </a:solidFill>
                    <a:latin typeface="Arial" charset="0"/>
                    <a:cs typeface="Arial" charset="0"/>
                  </a:defRPr>
                </a:lvl8pPr>
                <a:lvl9pPr marL="3886200" indent="-228600" defTabSz="414338" eaLnBrk="0" fontAlgn="base" hangingPunct="0">
                  <a:spcBef>
                    <a:spcPct val="0"/>
                  </a:spcBef>
                  <a:spcAft>
                    <a:spcPct val="0"/>
                  </a:spcAft>
                  <a:tabLst>
                    <a:tab pos="657225" algn="l"/>
                  </a:tabLst>
                  <a:defRPr sz="1400">
                    <a:solidFill>
                      <a:schemeClr val="tx1"/>
                    </a:solidFill>
                    <a:latin typeface="Arial" charset="0"/>
                    <a:cs typeface="Arial" charset="0"/>
                  </a:defRPr>
                </a:lvl9pPr>
              </a:lstStyle>
              <a:p>
                <a:pPr marL="0" marR="0" lvl="0" indent="0" algn="ctr" defTabSz="414338" eaLnBrk="1" fontAlgn="base" latinLnBrk="0" hangingPunct="1">
                  <a:lnSpc>
                    <a:spcPct val="90000"/>
                  </a:lnSpc>
                  <a:spcBef>
                    <a:spcPts val="563"/>
                  </a:spcBef>
                  <a:spcAft>
                    <a:spcPct val="0"/>
                  </a:spcAft>
                  <a:buClrTx/>
                  <a:buSzPct val="100000"/>
                  <a:buFontTx/>
                  <a:buNone/>
                  <a:tabLst>
                    <a:tab pos="657225" algn="l"/>
                  </a:tabLst>
                  <a:defRPr/>
                </a:pPr>
                <a:r>
                  <a:rPr kumimoji="0" lang="en-US" altLang="en-US" sz="900" b="0" i="0" u="none" strike="noStrike" kern="0" cap="none" spc="0" normalizeH="0" baseline="0" noProof="0" smtClean="0">
                    <a:ln>
                      <a:noFill/>
                    </a:ln>
                    <a:solidFill>
                      <a:srgbClr val="000000"/>
                    </a:solidFill>
                    <a:effectLst/>
                    <a:uLnTx/>
                    <a:uFillTx/>
                    <a:latin typeface="Arial" charset="0"/>
                    <a:ea typeface="ＭＳ Ｐゴシック" pitchFamily="34" charset="-128"/>
                    <a:cs typeface="Arial" charset="0"/>
                  </a:rPr>
                  <a:t>Platform</a:t>
                </a:r>
                <a:br>
                  <a:rPr kumimoji="0" lang="en-US" altLang="en-US" sz="900" b="0" i="0" u="none" strike="noStrike" kern="0" cap="none" spc="0" normalizeH="0" baseline="0" noProof="0" smtClean="0">
                    <a:ln>
                      <a:noFill/>
                    </a:ln>
                    <a:solidFill>
                      <a:srgbClr val="000000"/>
                    </a:solidFill>
                    <a:effectLst/>
                    <a:uLnTx/>
                    <a:uFillTx/>
                    <a:latin typeface="Arial" charset="0"/>
                    <a:ea typeface="ＭＳ Ｐゴシック" pitchFamily="34" charset="-128"/>
                    <a:cs typeface="Arial" charset="0"/>
                  </a:rPr>
                </a:br>
                <a:r>
                  <a:rPr kumimoji="0" lang="en-US" altLang="en-US" sz="900" b="0" i="0" u="none" strike="noStrike" kern="0" cap="none" spc="0" normalizeH="0" baseline="0" noProof="0" smtClean="0">
                    <a:ln>
                      <a:noFill/>
                    </a:ln>
                    <a:solidFill>
                      <a:srgbClr val="000000"/>
                    </a:solidFill>
                    <a:effectLst/>
                    <a:uLnTx/>
                    <a:uFillTx/>
                    <a:latin typeface="Arial" charset="0"/>
                    <a:ea typeface="ＭＳ Ｐゴシック" pitchFamily="34" charset="-128"/>
                    <a:cs typeface="Arial" charset="0"/>
                  </a:rPr>
                  <a:t>Computing</a:t>
                </a:r>
              </a:p>
            </p:txBody>
          </p:sp>
        </p:grpSp>
        <p:grpSp>
          <p:nvGrpSpPr>
            <p:cNvPr id="235" name="Group 77"/>
            <p:cNvGrpSpPr>
              <a:grpSpLocks/>
            </p:cNvGrpSpPr>
            <p:nvPr/>
          </p:nvGrpSpPr>
          <p:grpSpPr bwMode="auto">
            <a:xfrm>
              <a:off x="7581900" y="4819098"/>
              <a:ext cx="866775" cy="341312"/>
              <a:chOff x="3562" y="3637"/>
              <a:chExt cx="746" cy="174"/>
            </a:xfrm>
          </p:grpSpPr>
          <p:sp>
            <p:nvSpPr>
              <p:cNvPr id="251" name="AutoShape 78"/>
              <p:cNvSpPr>
                <a:spLocks noChangeArrowheads="1"/>
              </p:cNvSpPr>
              <p:nvPr/>
            </p:nvSpPr>
            <p:spPr bwMode="auto">
              <a:xfrm>
                <a:off x="3562" y="3637"/>
                <a:ext cx="746" cy="171"/>
              </a:xfrm>
              <a:prstGeom prst="roundRect">
                <a:avLst>
                  <a:gd name="adj" fmla="val 9963"/>
                </a:avLst>
              </a:prstGeom>
              <a:gradFill rotWithShape="0">
                <a:gsLst>
                  <a:gs pos="0">
                    <a:srgbClr val="00B0F0"/>
                  </a:gs>
                  <a:gs pos="100000">
                    <a:srgbClr val="00B0F0"/>
                  </a:gs>
                </a:gsLst>
                <a:lin ang="5400000" scaled="1"/>
              </a:gradFill>
              <a:ln w="9525">
                <a:noFill/>
                <a:round/>
                <a:headEnd/>
                <a:tailEnd/>
              </a:ln>
              <a:effectLst>
                <a:outerShdw dist="26260" dir="3679611" algn="ctr" rotWithShape="0">
                  <a:srgbClr val="000000">
                    <a:alpha val="35036"/>
                  </a:srgbClr>
                </a:outerShdw>
              </a:effectLst>
            </p:spPr>
            <p:txBody>
              <a:bodyPr wrap="none" anchor="ctr"/>
              <a:lstStyle/>
              <a:p>
                <a:pPr marL="0" marR="0" lvl="0" indent="0" algn="ctr"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itchFamily="34" charset="0"/>
                  <a:ea typeface="ＭＳ Ｐゴシック" pitchFamily="34" charset="-128"/>
                </a:endParaRPr>
              </a:p>
            </p:txBody>
          </p:sp>
          <p:sp>
            <p:nvSpPr>
              <p:cNvPr id="252" name="Text Box 79"/>
              <p:cNvSpPr txBox="1">
                <a:spLocks noChangeArrowheads="1"/>
              </p:cNvSpPr>
              <p:nvPr/>
            </p:nvSpPr>
            <p:spPr bwMode="auto">
              <a:xfrm>
                <a:off x="3598" y="3637"/>
                <a:ext cx="679"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81639" tIns="42452" rIns="81639" bIns="42452">
                <a:spAutoFit/>
              </a:bodyPr>
              <a:lstStyle>
                <a:lvl1pPr defTabSz="414338" eaLnBrk="0" hangingPunct="0">
                  <a:tabLst>
                    <a:tab pos="657225" algn="l"/>
                  </a:tabLst>
                  <a:defRPr sz="1400">
                    <a:solidFill>
                      <a:schemeClr val="tx1"/>
                    </a:solidFill>
                    <a:latin typeface="Arial" charset="0"/>
                    <a:cs typeface="Arial" charset="0"/>
                  </a:defRPr>
                </a:lvl1pPr>
                <a:lvl2pPr marL="742950" indent="-285750" defTabSz="414338" eaLnBrk="0" hangingPunct="0">
                  <a:tabLst>
                    <a:tab pos="657225" algn="l"/>
                  </a:tabLst>
                  <a:defRPr sz="1400">
                    <a:solidFill>
                      <a:schemeClr val="tx1"/>
                    </a:solidFill>
                    <a:latin typeface="Arial" charset="0"/>
                    <a:cs typeface="Arial" charset="0"/>
                  </a:defRPr>
                </a:lvl2pPr>
                <a:lvl3pPr marL="1143000" indent="-228600" defTabSz="414338" eaLnBrk="0" hangingPunct="0">
                  <a:tabLst>
                    <a:tab pos="657225" algn="l"/>
                  </a:tabLst>
                  <a:defRPr sz="1400">
                    <a:solidFill>
                      <a:schemeClr val="tx1"/>
                    </a:solidFill>
                    <a:latin typeface="Arial" charset="0"/>
                    <a:cs typeface="Arial" charset="0"/>
                  </a:defRPr>
                </a:lvl3pPr>
                <a:lvl4pPr marL="1600200" indent="-228600" defTabSz="414338" eaLnBrk="0" hangingPunct="0">
                  <a:tabLst>
                    <a:tab pos="657225" algn="l"/>
                  </a:tabLst>
                  <a:defRPr sz="1400">
                    <a:solidFill>
                      <a:schemeClr val="tx1"/>
                    </a:solidFill>
                    <a:latin typeface="Arial" charset="0"/>
                    <a:cs typeface="Arial" charset="0"/>
                  </a:defRPr>
                </a:lvl4pPr>
                <a:lvl5pPr marL="2057400" indent="-228600" defTabSz="414338" eaLnBrk="0" hangingPunct="0">
                  <a:tabLst>
                    <a:tab pos="657225" algn="l"/>
                  </a:tabLst>
                  <a:defRPr sz="1400">
                    <a:solidFill>
                      <a:schemeClr val="tx1"/>
                    </a:solidFill>
                    <a:latin typeface="Arial" charset="0"/>
                    <a:cs typeface="Arial" charset="0"/>
                  </a:defRPr>
                </a:lvl5pPr>
                <a:lvl6pPr marL="2514600" indent="-228600" defTabSz="414338" eaLnBrk="0" fontAlgn="base" hangingPunct="0">
                  <a:spcBef>
                    <a:spcPct val="0"/>
                  </a:spcBef>
                  <a:spcAft>
                    <a:spcPct val="0"/>
                  </a:spcAft>
                  <a:tabLst>
                    <a:tab pos="657225" algn="l"/>
                  </a:tabLst>
                  <a:defRPr sz="1400">
                    <a:solidFill>
                      <a:schemeClr val="tx1"/>
                    </a:solidFill>
                    <a:latin typeface="Arial" charset="0"/>
                    <a:cs typeface="Arial" charset="0"/>
                  </a:defRPr>
                </a:lvl6pPr>
                <a:lvl7pPr marL="2971800" indent="-228600" defTabSz="414338" eaLnBrk="0" fontAlgn="base" hangingPunct="0">
                  <a:spcBef>
                    <a:spcPct val="0"/>
                  </a:spcBef>
                  <a:spcAft>
                    <a:spcPct val="0"/>
                  </a:spcAft>
                  <a:tabLst>
                    <a:tab pos="657225" algn="l"/>
                  </a:tabLst>
                  <a:defRPr sz="1400">
                    <a:solidFill>
                      <a:schemeClr val="tx1"/>
                    </a:solidFill>
                    <a:latin typeface="Arial" charset="0"/>
                    <a:cs typeface="Arial" charset="0"/>
                  </a:defRPr>
                </a:lvl7pPr>
                <a:lvl8pPr marL="3429000" indent="-228600" defTabSz="414338" eaLnBrk="0" fontAlgn="base" hangingPunct="0">
                  <a:spcBef>
                    <a:spcPct val="0"/>
                  </a:spcBef>
                  <a:spcAft>
                    <a:spcPct val="0"/>
                  </a:spcAft>
                  <a:tabLst>
                    <a:tab pos="657225" algn="l"/>
                  </a:tabLst>
                  <a:defRPr sz="1400">
                    <a:solidFill>
                      <a:schemeClr val="tx1"/>
                    </a:solidFill>
                    <a:latin typeface="Arial" charset="0"/>
                    <a:cs typeface="Arial" charset="0"/>
                  </a:defRPr>
                </a:lvl8pPr>
                <a:lvl9pPr marL="3886200" indent="-228600" defTabSz="414338" eaLnBrk="0" fontAlgn="base" hangingPunct="0">
                  <a:spcBef>
                    <a:spcPct val="0"/>
                  </a:spcBef>
                  <a:spcAft>
                    <a:spcPct val="0"/>
                  </a:spcAft>
                  <a:tabLst>
                    <a:tab pos="657225" algn="l"/>
                  </a:tabLst>
                  <a:defRPr sz="1400">
                    <a:solidFill>
                      <a:schemeClr val="tx1"/>
                    </a:solidFill>
                    <a:latin typeface="Arial" charset="0"/>
                    <a:cs typeface="Arial" charset="0"/>
                  </a:defRPr>
                </a:lvl9pPr>
              </a:lstStyle>
              <a:p>
                <a:pPr marL="0" marR="0" lvl="0" indent="0" algn="ctr" defTabSz="414338" eaLnBrk="1" fontAlgn="base" latinLnBrk="0" hangingPunct="1">
                  <a:lnSpc>
                    <a:spcPct val="90000"/>
                  </a:lnSpc>
                  <a:spcBef>
                    <a:spcPts val="563"/>
                  </a:spcBef>
                  <a:spcAft>
                    <a:spcPct val="0"/>
                  </a:spcAft>
                  <a:buClrTx/>
                  <a:buSzPct val="100000"/>
                  <a:buFontTx/>
                  <a:buNone/>
                  <a:tabLst>
                    <a:tab pos="657225" algn="l"/>
                  </a:tabLst>
                  <a:defRPr/>
                </a:pPr>
                <a:r>
                  <a:rPr kumimoji="0" lang="en-US" altLang="en-US" sz="900" b="0" i="0" u="none" strike="noStrike" kern="0" cap="none" spc="0" normalizeH="0" baseline="0" noProof="0" smtClean="0">
                    <a:ln>
                      <a:noFill/>
                    </a:ln>
                    <a:solidFill>
                      <a:srgbClr val="000000"/>
                    </a:solidFill>
                    <a:effectLst/>
                    <a:uLnTx/>
                    <a:uFillTx/>
                    <a:latin typeface="Arial" charset="0"/>
                    <a:ea typeface="ＭＳ Ｐゴシック" pitchFamily="34" charset="-128"/>
                    <a:cs typeface="Arial" charset="0"/>
                  </a:rPr>
                  <a:t>Cognos</a:t>
                </a:r>
              </a:p>
            </p:txBody>
          </p:sp>
        </p:grpSp>
        <p:grpSp>
          <p:nvGrpSpPr>
            <p:cNvPr id="236" name="Group 194"/>
            <p:cNvGrpSpPr>
              <a:grpSpLocks/>
            </p:cNvGrpSpPr>
            <p:nvPr/>
          </p:nvGrpSpPr>
          <p:grpSpPr bwMode="auto">
            <a:xfrm>
              <a:off x="4695825" y="6142038"/>
              <a:ext cx="1073150" cy="250825"/>
              <a:chOff x="5646738" y="152400"/>
              <a:chExt cx="1073150" cy="250825"/>
            </a:xfrm>
          </p:grpSpPr>
          <p:sp>
            <p:nvSpPr>
              <p:cNvPr id="249" name="AutoShape 36"/>
              <p:cNvSpPr>
                <a:spLocks noChangeArrowheads="1"/>
              </p:cNvSpPr>
              <p:nvPr/>
            </p:nvSpPr>
            <p:spPr bwMode="auto">
              <a:xfrm>
                <a:off x="5646738" y="152068"/>
                <a:ext cx="1073150" cy="251854"/>
              </a:xfrm>
              <a:prstGeom prst="roundRect">
                <a:avLst>
                  <a:gd name="adj" fmla="val 9963"/>
                </a:avLst>
              </a:prstGeom>
              <a:gradFill rotWithShape="0">
                <a:gsLst>
                  <a:gs pos="0">
                    <a:srgbClr val="00B0F0"/>
                  </a:gs>
                  <a:gs pos="100000">
                    <a:srgbClr val="00B0F0"/>
                  </a:gs>
                </a:gsLst>
                <a:lin ang="5400000" scaled="1"/>
              </a:gradFill>
              <a:ln w="9525" algn="ctr">
                <a:noFill/>
                <a:round/>
                <a:headEnd/>
                <a:tailEnd/>
              </a:ln>
              <a:effectLst>
                <a:outerShdw dist="26260" dir="3679611" algn="ctr" rotWithShape="0">
                  <a:srgbClr val="000000">
                    <a:alpha val="35036"/>
                  </a:srgbClr>
                </a:outerShdw>
              </a:effectLst>
            </p:spPr>
            <p:txBody>
              <a:bodyPr wrap="none" anchor="ctr"/>
              <a:lstStyle/>
              <a:p>
                <a:pPr marL="0" marR="0" lvl="0" indent="0" algn="ctr"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itchFamily="34" charset="0"/>
                  <a:ea typeface="ＭＳ Ｐゴシック" pitchFamily="34" charset="-128"/>
                </a:endParaRPr>
              </a:p>
            </p:txBody>
          </p:sp>
          <p:sp>
            <p:nvSpPr>
              <p:cNvPr id="250" name="Text Box 37"/>
              <p:cNvSpPr txBox="1">
                <a:spLocks noChangeArrowheads="1"/>
              </p:cNvSpPr>
              <p:nvPr/>
            </p:nvSpPr>
            <p:spPr bwMode="auto">
              <a:xfrm>
                <a:off x="5861051" y="173037"/>
                <a:ext cx="644525"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81639" tIns="42452" rIns="81639" bIns="42452">
                <a:spAutoFit/>
              </a:bodyPr>
              <a:lstStyle>
                <a:lvl1pPr defTabSz="414338" eaLnBrk="0" hangingPunct="0">
                  <a:tabLst>
                    <a:tab pos="657225" algn="l"/>
                  </a:tabLst>
                  <a:defRPr sz="1400">
                    <a:solidFill>
                      <a:schemeClr val="tx1"/>
                    </a:solidFill>
                    <a:latin typeface="Arial" charset="0"/>
                    <a:cs typeface="Arial" charset="0"/>
                  </a:defRPr>
                </a:lvl1pPr>
                <a:lvl2pPr marL="742950" indent="-285750" defTabSz="414338" eaLnBrk="0" hangingPunct="0">
                  <a:tabLst>
                    <a:tab pos="657225" algn="l"/>
                  </a:tabLst>
                  <a:defRPr sz="1400">
                    <a:solidFill>
                      <a:schemeClr val="tx1"/>
                    </a:solidFill>
                    <a:latin typeface="Arial" charset="0"/>
                    <a:cs typeface="Arial" charset="0"/>
                  </a:defRPr>
                </a:lvl2pPr>
                <a:lvl3pPr marL="1143000" indent="-228600" defTabSz="414338" eaLnBrk="0" hangingPunct="0">
                  <a:tabLst>
                    <a:tab pos="657225" algn="l"/>
                  </a:tabLst>
                  <a:defRPr sz="1400">
                    <a:solidFill>
                      <a:schemeClr val="tx1"/>
                    </a:solidFill>
                    <a:latin typeface="Arial" charset="0"/>
                    <a:cs typeface="Arial" charset="0"/>
                  </a:defRPr>
                </a:lvl3pPr>
                <a:lvl4pPr marL="1600200" indent="-228600" defTabSz="414338" eaLnBrk="0" hangingPunct="0">
                  <a:tabLst>
                    <a:tab pos="657225" algn="l"/>
                  </a:tabLst>
                  <a:defRPr sz="1400">
                    <a:solidFill>
                      <a:schemeClr val="tx1"/>
                    </a:solidFill>
                    <a:latin typeface="Arial" charset="0"/>
                    <a:cs typeface="Arial" charset="0"/>
                  </a:defRPr>
                </a:lvl4pPr>
                <a:lvl5pPr marL="2057400" indent="-228600" defTabSz="414338" eaLnBrk="0" hangingPunct="0">
                  <a:tabLst>
                    <a:tab pos="657225" algn="l"/>
                  </a:tabLst>
                  <a:defRPr sz="1400">
                    <a:solidFill>
                      <a:schemeClr val="tx1"/>
                    </a:solidFill>
                    <a:latin typeface="Arial" charset="0"/>
                    <a:cs typeface="Arial" charset="0"/>
                  </a:defRPr>
                </a:lvl5pPr>
                <a:lvl6pPr marL="2514600" indent="-228600" defTabSz="414338" eaLnBrk="0" fontAlgn="base" hangingPunct="0">
                  <a:spcBef>
                    <a:spcPct val="0"/>
                  </a:spcBef>
                  <a:spcAft>
                    <a:spcPct val="0"/>
                  </a:spcAft>
                  <a:tabLst>
                    <a:tab pos="657225" algn="l"/>
                  </a:tabLst>
                  <a:defRPr sz="1400">
                    <a:solidFill>
                      <a:schemeClr val="tx1"/>
                    </a:solidFill>
                    <a:latin typeface="Arial" charset="0"/>
                    <a:cs typeface="Arial" charset="0"/>
                  </a:defRPr>
                </a:lvl6pPr>
                <a:lvl7pPr marL="2971800" indent="-228600" defTabSz="414338" eaLnBrk="0" fontAlgn="base" hangingPunct="0">
                  <a:spcBef>
                    <a:spcPct val="0"/>
                  </a:spcBef>
                  <a:spcAft>
                    <a:spcPct val="0"/>
                  </a:spcAft>
                  <a:tabLst>
                    <a:tab pos="657225" algn="l"/>
                  </a:tabLst>
                  <a:defRPr sz="1400">
                    <a:solidFill>
                      <a:schemeClr val="tx1"/>
                    </a:solidFill>
                    <a:latin typeface="Arial" charset="0"/>
                    <a:cs typeface="Arial" charset="0"/>
                  </a:defRPr>
                </a:lvl7pPr>
                <a:lvl8pPr marL="3429000" indent="-228600" defTabSz="414338" eaLnBrk="0" fontAlgn="base" hangingPunct="0">
                  <a:spcBef>
                    <a:spcPct val="0"/>
                  </a:spcBef>
                  <a:spcAft>
                    <a:spcPct val="0"/>
                  </a:spcAft>
                  <a:tabLst>
                    <a:tab pos="657225" algn="l"/>
                  </a:tabLst>
                  <a:defRPr sz="1400">
                    <a:solidFill>
                      <a:schemeClr val="tx1"/>
                    </a:solidFill>
                    <a:latin typeface="Arial" charset="0"/>
                    <a:cs typeface="Arial" charset="0"/>
                  </a:defRPr>
                </a:lvl8pPr>
                <a:lvl9pPr marL="3886200" indent="-228600" defTabSz="414338" eaLnBrk="0" fontAlgn="base" hangingPunct="0">
                  <a:spcBef>
                    <a:spcPct val="0"/>
                  </a:spcBef>
                  <a:spcAft>
                    <a:spcPct val="0"/>
                  </a:spcAft>
                  <a:tabLst>
                    <a:tab pos="657225" algn="l"/>
                  </a:tabLst>
                  <a:defRPr sz="1400">
                    <a:solidFill>
                      <a:schemeClr val="tx1"/>
                    </a:solidFill>
                    <a:latin typeface="Arial" charset="0"/>
                    <a:cs typeface="Arial" charset="0"/>
                  </a:defRPr>
                </a:lvl9pPr>
              </a:lstStyle>
              <a:p>
                <a:pPr marL="0" marR="0" lvl="0" indent="0" algn="ctr" defTabSz="414338" eaLnBrk="1" fontAlgn="base" latinLnBrk="0" hangingPunct="1">
                  <a:lnSpc>
                    <a:spcPct val="90000"/>
                  </a:lnSpc>
                  <a:spcBef>
                    <a:spcPts val="563"/>
                  </a:spcBef>
                  <a:spcAft>
                    <a:spcPct val="0"/>
                  </a:spcAft>
                  <a:buClrTx/>
                  <a:buSzPct val="100000"/>
                  <a:buFontTx/>
                  <a:buNone/>
                  <a:tabLst>
                    <a:tab pos="657225" algn="l"/>
                  </a:tabLst>
                  <a:defRPr/>
                </a:pPr>
                <a:r>
                  <a:rPr kumimoji="0" lang="en-US" altLang="en-US" sz="900" b="0" i="0" u="none" strike="noStrike" kern="0" cap="none" spc="0" normalizeH="0" baseline="0" noProof="0" smtClean="0">
                    <a:ln>
                      <a:noFill/>
                    </a:ln>
                    <a:solidFill>
                      <a:srgbClr val="000000"/>
                    </a:solidFill>
                    <a:effectLst/>
                    <a:uLnTx/>
                    <a:uFillTx/>
                    <a:latin typeface="Arial" charset="0"/>
                    <a:ea typeface="ＭＳ Ｐゴシック" pitchFamily="34" charset="-128"/>
                    <a:cs typeface="Arial" charset="0"/>
                  </a:rPr>
                  <a:t>IBM</a:t>
                </a:r>
              </a:p>
            </p:txBody>
          </p:sp>
        </p:grpSp>
        <p:grpSp>
          <p:nvGrpSpPr>
            <p:cNvPr id="237" name="Group 117"/>
            <p:cNvGrpSpPr>
              <a:grpSpLocks/>
            </p:cNvGrpSpPr>
            <p:nvPr/>
          </p:nvGrpSpPr>
          <p:grpSpPr bwMode="auto">
            <a:xfrm>
              <a:off x="3466258" y="6145424"/>
              <a:ext cx="1073150" cy="250825"/>
              <a:chOff x="3557" y="96"/>
              <a:chExt cx="676" cy="158"/>
            </a:xfrm>
          </p:grpSpPr>
          <p:sp>
            <p:nvSpPr>
              <p:cNvPr id="247" name="AutoShape 36"/>
              <p:cNvSpPr>
                <a:spLocks noChangeArrowheads="1"/>
              </p:cNvSpPr>
              <p:nvPr/>
            </p:nvSpPr>
            <p:spPr bwMode="auto">
              <a:xfrm>
                <a:off x="3557" y="96"/>
                <a:ext cx="676" cy="162"/>
              </a:xfrm>
              <a:prstGeom prst="roundRect">
                <a:avLst>
                  <a:gd name="adj" fmla="val 9963"/>
                </a:avLst>
              </a:prstGeom>
              <a:gradFill rotWithShape="0">
                <a:gsLst>
                  <a:gs pos="0">
                    <a:srgbClr val="FFC000"/>
                  </a:gs>
                  <a:gs pos="100000">
                    <a:srgbClr val="FFC000"/>
                  </a:gs>
                </a:gsLst>
                <a:lin ang="5400000" scaled="1"/>
              </a:gradFill>
              <a:ln w="9525">
                <a:noFill/>
                <a:round/>
                <a:headEnd/>
                <a:tailEnd/>
              </a:ln>
              <a:effectLst>
                <a:outerShdw dist="26260" dir="3679611" algn="ctr" rotWithShape="0">
                  <a:srgbClr val="000000">
                    <a:alpha val="35036"/>
                  </a:srgbClr>
                </a:outerShdw>
              </a:effectLst>
            </p:spPr>
            <p:txBody>
              <a:bodyPr wrap="none" anchor="ctr"/>
              <a:lstStyle/>
              <a:p>
                <a:pPr marL="0" marR="0" lvl="0" indent="0" algn="ctr"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itchFamily="34" charset="0"/>
                  <a:ea typeface="ＭＳ Ｐゴシック" pitchFamily="34" charset="-128"/>
                </a:endParaRPr>
              </a:p>
            </p:txBody>
          </p:sp>
          <p:sp>
            <p:nvSpPr>
              <p:cNvPr id="248" name="Text Box 37"/>
              <p:cNvSpPr txBox="1">
                <a:spLocks noChangeArrowheads="1"/>
              </p:cNvSpPr>
              <p:nvPr/>
            </p:nvSpPr>
            <p:spPr bwMode="auto">
              <a:xfrm>
                <a:off x="3587" y="105"/>
                <a:ext cx="613" cy="1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81639" tIns="42452" rIns="81639" bIns="42452">
                <a:spAutoFit/>
              </a:bodyPr>
              <a:lstStyle>
                <a:lvl1pPr defTabSz="414338" eaLnBrk="0" hangingPunct="0">
                  <a:tabLst>
                    <a:tab pos="657225" algn="l"/>
                  </a:tabLst>
                  <a:defRPr sz="1400">
                    <a:solidFill>
                      <a:schemeClr val="tx1"/>
                    </a:solidFill>
                    <a:latin typeface="Arial" charset="0"/>
                    <a:cs typeface="Arial" charset="0"/>
                  </a:defRPr>
                </a:lvl1pPr>
                <a:lvl2pPr marL="742950" indent="-285750" defTabSz="414338" eaLnBrk="0" hangingPunct="0">
                  <a:tabLst>
                    <a:tab pos="657225" algn="l"/>
                  </a:tabLst>
                  <a:defRPr sz="1400">
                    <a:solidFill>
                      <a:schemeClr val="tx1"/>
                    </a:solidFill>
                    <a:latin typeface="Arial" charset="0"/>
                    <a:cs typeface="Arial" charset="0"/>
                  </a:defRPr>
                </a:lvl2pPr>
                <a:lvl3pPr marL="1143000" indent="-228600" defTabSz="414338" eaLnBrk="0" hangingPunct="0">
                  <a:tabLst>
                    <a:tab pos="657225" algn="l"/>
                  </a:tabLst>
                  <a:defRPr sz="1400">
                    <a:solidFill>
                      <a:schemeClr val="tx1"/>
                    </a:solidFill>
                    <a:latin typeface="Arial" charset="0"/>
                    <a:cs typeface="Arial" charset="0"/>
                  </a:defRPr>
                </a:lvl3pPr>
                <a:lvl4pPr marL="1600200" indent="-228600" defTabSz="414338" eaLnBrk="0" hangingPunct="0">
                  <a:tabLst>
                    <a:tab pos="657225" algn="l"/>
                  </a:tabLst>
                  <a:defRPr sz="1400">
                    <a:solidFill>
                      <a:schemeClr val="tx1"/>
                    </a:solidFill>
                    <a:latin typeface="Arial" charset="0"/>
                    <a:cs typeface="Arial" charset="0"/>
                  </a:defRPr>
                </a:lvl4pPr>
                <a:lvl5pPr marL="2057400" indent="-228600" defTabSz="414338" eaLnBrk="0" hangingPunct="0">
                  <a:tabLst>
                    <a:tab pos="657225" algn="l"/>
                  </a:tabLst>
                  <a:defRPr sz="1400">
                    <a:solidFill>
                      <a:schemeClr val="tx1"/>
                    </a:solidFill>
                    <a:latin typeface="Arial" charset="0"/>
                    <a:cs typeface="Arial" charset="0"/>
                  </a:defRPr>
                </a:lvl5pPr>
                <a:lvl6pPr marL="2514600" indent="-228600" defTabSz="414338" eaLnBrk="0" fontAlgn="base" hangingPunct="0">
                  <a:spcBef>
                    <a:spcPct val="0"/>
                  </a:spcBef>
                  <a:spcAft>
                    <a:spcPct val="0"/>
                  </a:spcAft>
                  <a:tabLst>
                    <a:tab pos="657225" algn="l"/>
                  </a:tabLst>
                  <a:defRPr sz="1400">
                    <a:solidFill>
                      <a:schemeClr val="tx1"/>
                    </a:solidFill>
                    <a:latin typeface="Arial" charset="0"/>
                    <a:cs typeface="Arial" charset="0"/>
                  </a:defRPr>
                </a:lvl6pPr>
                <a:lvl7pPr marL="2971800" indent="-228600" defTabSz="414338" eaLnBrk="0" fontAlgn="base" hangingPunct="0">
                  <a:spcBef>
                    <a:spcPct val="0"/>
                  </a:spcBef>
                  <a:spcAft>
                    <a:spcPct val="0"/>
                  </a:spcAft>
                  <a:tabLst>
                    <a:tab pos="657225" algn="l"/>
                  </a:tabLst>
                  <a:defRPr sz="1400">
                    <a:solidFill>
                      <a:schemeClr val="tx1"/>
                    </a:solidFill>
                    <a:latin typeface="Arial" charset="0"/>
                    <a:cs typeface="Arial" charset="0"/>
                  </a:defRPr>
                </a:lvl7pPr>
                <a:lvl8pPr marL="3429000" indent="-228600" defTabSz="414338" eaLnBrk="0" fontAlgn="base" hangingPunct="0">
                  <a:spcBef>
                    <a:spcPct val="0"/>
                  </a:spcBef>
                  <a:spcAft>
                    <a:spcPct val="0"/>
                  </a:spcAft>
                  <a:tabLst>
                    <a:tab pos="657225" algn="l"/>
                  </a:tabLst>
                  <a:defRPr sz="1400">
                    <a:solidFill>
                      <a:schemeClr val="tx1"/>
                    </a:solidFill>
                    <a:latin typeface="Arial" charset="0"/>
                    <a:cs typeface="Arial" charset="0"/>
                  </a:defRPr>
                </a:lvl8pPr>
                <a:lvl9pPr marL="3886200" indent="-228600" defTabSz="414338" eaLnBrk="0" fontAlgn="base" hangingPunct="0">
                  <a:spcBef>
                    <a:spcPct val="0"/>
                  </a:spcBef>
                  <a:spcAft>
                    <a:spcPct val="0"/>
                  </a:spcAft>
                  <a:tabLst>
                    <a:tab pos="657225" algn="l"/>
                  </a:tabLst>
                  <a:defRPr sz="1400">
                    <a:solidFill>
                      <a:schemeClr val="tx1"/>
                    </a:solidFill>
                    <a:latin typeface="Arial" charset="0"/>
                    <a:cs typeface="Arial" charset="0"/>
                  </a:defRPr>
                </a:lvl9pPr>
              </a:lstStyle>
              <a:p>
                <a:pPr marL="0" marR="0" lvl="0" indent="0" algn="ctr" defTabSz="414338" eaLnBrk="1" fontAlgn="base" latinLnBrk="0" hangingPunct="1">
                  <a:lnSpc>
                    <a:spcPct val="90000"/>
                  </a:lnSpc>
                  <a:spcBef>
                    <a:spcPts val="563"/>
                  </a:spcBef>
                  <a:spcAft>
                    <a:spcPct val="0"/>
                  </a:spcAft>
                  <a:buClrTx/>
                  <a:buSzPct val="100000"/>
                  <a:buFontTx/>
                  <a:buNone/>
                  <a:tabLst>
                    <a:tab pos="657225" algn="l"/>
                  </a:tabLst>
                  <a:defRPr/>
                </a:pPr>
                <a:r>
                  <a:rPr kumimoji="0" lang="en-US" altLang="en-US" sz="900" b="0" i="0" u="none" strike="noStrike" kern="0" cap="none" spc="0" normalizeH="0" baseline="0" noProof="0" smtClean="0">
                    <a:ln>
                      <a:noFill/>
                    </a:ln>
                    <a:solidFill>
                      <a:srgbClr val="000000"/>
                    </a:solidFill>
                    <a:effectLst/>
                    <a:uLnTx/>
                    <a:uFillTx/>
                    <a:latin typeface="Arial" charset="0"/>
                    <a:ea typeface="ＭＳ Ｐゴシック" pitchFamily="34" charset="-128"/>
                    <a:cs typeface="Arial" charset="0"/>
                  </a:rPr>
                  <a:t>Open Source</a:t>
                </a:r>
              </a:p>
            </p:txBody>
          </p:sp>
        </p:grpSp>
        <p:sp>
          <p:nvSpPr>
            <p:cNvPr id="238" name="AutoShape 36"/>
            <p:cNvSpPr>
              <a:spLocks noChangeArrowheads="1"/>
            </p:cNvSpPr>
            <p:nvPr/>
          </p:nvSpPr>
          <p:spPr bwMode="auto">
            <a:xfrm>
              <a:off x="3265488" y="4649183"/>
              <a:ext cx="909637" cy="255233"/>
            </a:xfrm>
            <a:prstGeom prst="roundRect">
              <a:avLst>
                <a:gd name="adj" fmla="val 9963"/>
              </a:avLst>
            </a:prstGeom>
            <a:gradFill rotWithShape="0">
              <a:gsLst>
                <a:gs pos="0">
                  <a:srgbClr val="00B0F0"/>
                </a:gs>
                <a:gs pos="100000">
                  <a:srgbClr val="00B0F0"/>
                </a:gs>
              </a:gsLst>
              <a:lin ang="5400000" scaled="1"/>
            </a:gradFill>
            <a:ln w="9525" algn="ctr">
              <a:solidFill>
                <a:srgbClr val="000000"/>
              </a:solidFill>
              <a:prstDash val="dash"/>
              <a:round/>
              <a:headEnd/>
              <a:tailEnd/>
            </a:ln>
            <a:effectLst>
              <a:outerShdw dist="26260" dir="3679611" algn="ctr" rotWithShape="0">
                <a:srgbClr val="000000">
                  <a:alpha val="35036"/>
                </a:srgbClr>
              </a:outerShdw>
            </a:effectLst>
          </p:spPr>
          <p:txBody>
            <a:bodyPr wrap="none" anchor="ctr"/>
            <a:lstStyle/>
            <a:p>
              <a:pPr marL="0" marR="0" lvl="0" indent="0" algn="ctr"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itchFamily="34" charset="0"/>
                <a:ea typeface="ＭＳ Ｐゴシック" pitchFamily="34" charset="-128"/>
              </a:endParaRPr>
            </a:p>
          </p:txBody>
        </p:sp>
        <p:sp>
          <p:nvSpPr>
            <p:cNvPr id="239" name="Text Box 37"/>
            <p:cNvSpPr txBox="1">
              <a:spLocks noChangeArrowheads="1"/>
            </p:cNvSpPr>
            <p:nvPr/>
          </p:nvSpPr>
          <p:spPr bwMode="auto">
            <a:xfrm>
              <a:off x="3225556" y="4688528"/>
              <a:ext cx="984138" cy="2103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81639" tIns="42452" rIns="81639" bIns="42452">
              <a:spAutoFit/>
            </a:bodyPr>
            <a:lstStyle>
              <a:lvl1pPr defTabSz="414338" eaLnBrk="0" hangingPunct="0">
                <a:tabLst>
                  <a:tab pos="657225" algn="l"/>
                </a:tabLst>
                <a:defRPr sz="1400">
                  <a:solidFill>
                    <a:schemeClr val="tx1"/>
                  </a:solidFill>
                  <a:latin typeface="Arial" charset="0"/>
                  <a:cs typeface="Arial" charset="0"/>
                </a:defRPr>
              </a:lvl1pPr>
              <a:lvl2pPr marL="742950" indent="-285750" defTabSz="414338" eaLnBrk="0" hangingPunct="0">
                <a:tabLst>
                  <a:tab pos="657225" algn="l"/>
                </a:tabLst>
                <a:defRPr sz="1400">
                  <a:solidFill>
                    <a:schemeClr val="tx1"/>
                  </a:solidFill>
                  <a:latin typeface="Arial" charset="0"/>
                  <a:cs typeface="Arial" charset="0"/>
                </a:defRPr>
              </a:lvl2pPr>
              <a:lvl3pPr marL="1143000" indent="-228600" defTabSz="414338" eaLnBrk="0" hangingPunct="0">
                <a:tabLst>
                  <a:tab pos="657225" algn="l"/>
                </a:tabLst>
                <a:defRPr sz="1400">
                  <a:solidFill>
                    <a:schemeClr val="tx1"/>
                  </a:solidFill>
                  <a:latin typeface="Arial" charset="0"/>
                  <a:cs typeface="Arial" charset="0"/>
                </a:defRPr>
              </a:lvl3pPr>
              <a:lvl4pPr marL="1600200" indent="-228600" defTabSz="414338" eaLnBrk="0" hangingPunct="0">
                <a:tabLst>
                  <a:tab pos="657225" algn="l"/>
                </a:tabLst>
                <a:defRPr sz="1400">
                  <a:solidFill>
                    <a:schemeClr val="tx1"/>
                  </a:solidFill>
                  <a:latin typeface="Arial" charset="0"/>
                  <a:cs typeface="Arial" charset="0"/>
                </a:defRPr>
              </a:lvl4pPr>
              <a:lvl5pPr marL="2057400" indent="-228600" defTabSz="414338" eaLnBrk="0" hangingPunct="0">
                <a:tabLst>
                  <a:tab pos="657225" algn="l"/>
                </a:tabLst>
                <a:defRPr sz="1400">
                  <a:solidFill>
                    <a:schemeClr val="tx1"/>
                  </a:solidFill>
                  <a:latin typeface="Arial" charset="0"/>
                  <a:cs typeface="Arial" charset="0"/>
                </a:defRPr>
              </a:lvl5pPr>
              <a:lvl6pPr marL="2514600" indent="-228600" defTabSz="414338" eaLnBrk="0" fontAlgn="base" hangingPunct="0">
                <a:spcBef>
                  <a:spcPct val="0"/>
                </a:spcBef>
                <a:spcAft>
                  <a:spcPct val="0"/>
                </a:spcAft>
                <a:tabLst>
                  <a:tab pos="657225" algn="l"/>
                </a:tabLst>
                <a:defRPr sz="1400">
                  <a:solidFill>
                    <a:schemeClr val="tx1"/>
                  </a:solidFill>
                  <a:latin typeface="Arial" charset="0"/>
                  <a:cs typeface="Arial" charset="0"/>
                </a:defRPr>
              </a:lvl6pPr>
              <a:lvl7pPr marL="2971800" indent="-228600" defTabSz="414338" eaLnBrk="0" fontAlgn="base" hangingPunct="0">
                <a:spcBef>
                  <a:spcPct val="0"/>
                </a:spcBef>
                <a:spcAft>
                  <a:spcPct val="0"/>
                </a:spcAft>
                <a:tabLst>
                  <a:tab pos="657225" algn="l"/>
                </a:tabLst>
                <a:defRPr sz="1400">
                  <a:solidFill>
                    <a:schemeClr val="tx1"/>
                  </a:solidFill>
                  <a:latin typeface="Arial" charset="0"/>
                  <a:cs typeface="Arial" charset="0"/>
                </a:defRPr>
              </a:lvl7pPr>
              <a:lvl8pPr marL="3429000" indent="-228600" defTabSz="414338" eaLnBrk="0" fontAlgn="base" hangingPunct="0">
                <a:spcBef>
                  <a:spcPct val="0"/>
                </a:spcBef>
                <a:spcAft>
                  <a:spcPct val="0"/>
                </a:spcAft>
                <a:tabLst>
                  <a:tab pos="657225" algn="l"/>
                </a:tabLst>
                <a:defRPr sz="1400">
                  <a:solidFill>
                    <a:schemeClr val="tx1"/>
                  </a:solidFill>
                  <a:latin typeface="Arial" charset="0"/>
                  <a:cs typeface="Arial" charset="0"/>
                </a:defRPr>
              </a:lvl8pPr>
              <a:lvl9pPr marL="3886200" indent="-228600" defTabSz="414338" eaLnBrk="0" fontAlgn="base" hangingPunct="0">
                <a:spcBef>
                  <a:spcPct val="0"/>
                </a:spcBef>
                <a:spcAft>
                  <a:spcPct val="0"/>
                </a:spcAft>
                <a:tabLst>
                  <a:tab pos="657225" algn="l"/>
                </a:tabLst>
                <a:defRPr sz="1400">
                  <a:solidFill>
                    <a:schemeClr val="tx1"/>
                  </a:solidFill>
                  <a:latin typeface="Arial" charset="0"/>
                  <a:cs typeface="Arial" charset="0"/>
                </a:defRPr>
              </a:lvl9pPr>
            </a:lstStyle>
            <a:p>
              <a:pPr marL="0" marR="0" lvl="0" indent="0" algn="ctr" defTabSz="414338" eaLnBrk="1" fontAlgn="base" latinLnBrk="0" hangingPunct="1">
                <a:lnSpc>
                  <a:spcPct val="90000"/>
                </a:lnSpc>
                <a:spcBef>
                  <a:spcPts val="563"/>
                </a:spcBef>
                <a:spcAft>
                  <a:spcPct val="0"/>
                </a:spcAft>
                <a:buClrTx/>
                <a:buSzPct val="100000"/>
                <a:buFontTx/>
                <a:buNone/>
                <a:tabLst>
                  <a:tab pos="657225" algn="l"/>
                </a:tabLst>
                <a:defRPr/>
              </a:pPr>
              <a:r>
                <a:rPr kumimoji="0" lang="en-US" altLang="en-US" sz="900" b="0" i="0" u="none" strike="noStrike" kern="0" cap="none" spc="0" normalizeH="0" baseline="0" noProof="0" smtClean="0">
                  <a:ln>
                    <a:noFill/>
                  </a:ln>
                  <a:solidFill>
                    <a:srgbClr val="000000"/>
                  </a:solidFill>
                  <a:effectLst/>
                  <a:uLnTx/>
                  <a:uFillTx/>
                  <a:latin typeface="Arial" charset="0"/>
                  <a:ea typeface="ＭＳ Ｐゴシック" pitchFamily="34" charset="-128"/>
                  <a:cs typeface="Arial" charset="0"/>
                </a:rPr>
                <a:t>Symphony</a:t>
              </a:r>
            </a:p>
          </p:txBody>
        </p:sp>
        <p:sp>
          <p:nvSpPr>
            <p:cNvPr id="240" name="AutoShape 36"/>
            <p:cNvSpPr>
              <a:spLocks noChangeArrowheads="1"/>
            </p:cNvSpPr>
            <p:nvPr/>
          </p:nvSpPr>
          <p:spPr bwMode="auto">
            <a:xfrm>
              <a:off x="3221038" y="5687019"/>
              <a:ext cx="790575" cy="206215"/>
            </a:xfrm>
            <a:prstGeom prst="roundRect">
              <a:avLst>
                <a:gd name="adj" fmla="val 9963"/>
              </a:avLst>
            </a:prstGeom>
            <a:solidFill>
              <a:srgbClr val="17AF4B"/>
            </a:solidFill>
            <a:ln w="9525" algn="ctr">
              <a:solidFill>
                <a:srgbClr val="000000"/>
              </a:solidFill>
              <a:prstDash val="dash"/>
              <a:round/>
              <a:headEnd/>
              <a:tailEnd/>
            </a:ln>
            <a:effectLst>
              <a:outerShdw dist="26260" dir="3679611" algn="ctr" rotWithShape="0">
                <a:srgbClr val="000000">
                  <a:alpha val="35036"/>
                </a:srgbClr>
              </a:outerShdw>
            </a:effectLst>
          </p:spPr>
          <p:txBody>
            <a:bodyPr wrap="none" anchor="ctr"/>
            <a:lstStyle/>
            <a:p>
              <a:pPr marL="0" marR="0" lvl="0" indent="0" algn="ctr"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itchFamily="34" charset="0"/>
                <a:ea typeface="ＭＳ Ｐゴシック" pitchFamily="34" charset="-128"/>
              </a:endParaRPr>
            </a:p>
          </p:txBody>
        </p:sp>
        <p:sp>
          <p:nvSpPr>
            <p:cNvPr id="241" name="Text Box 37"/>
            <p:cNvSpPr txBox="1">
              <a:spLocks noChangeArrowheads="1"/>
            </p:cNvSpPr>
            <p:nvPr/>
          </p:nvSpPr>
          <p:spPr bwMode="auto">
            <a:xfrm>
              <a:off x="2968012" y="5692705"/>
              <a:ext cx="1281951" cy="2103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81639" tIns="42452" rIns="81639" bIns="42452">
              <a:spAutoFit/>
            </a:bodyPr>
            <a:lstStyle>
              <a:lvl1pPr defTabSz="414338" eaLnBrk="0" hangingPunct="0">
                <a:tabLst>
                  <a:tab pos="657225" algn="l"/>
                </a:tabLst>
                <a:defRPr sz="1400">
                  <a:solidFill>
                    <a:schemeClr val="tx1"/>
                  </a:solidFill>
                  <a:latin typeface="Arial" charset="0"/>
                  <a:cs typeface="Arial" charset="0"/>
                </a:defRPr>
              </a:lvl1pPr>
              <a:lvl2pPr marL="742950" indent="-285750" defTabSz="414338" eaLnBrk="0" hangingPunct="0">
                <a:tabLst>
                  <a:tab pos="657225" algn="l"/>
                </a:tabLst>
                <a:defRPr sz="1400">
                  <a:solidFill>
                    <a:schemeClr val="tx1"/>
                  </a:solidFill>
                  <a:latin typeface="Arial" charset="0"/>
                  <a:cs typeface="Arial" charset="0"/>
                </a:defRPr>
              </a:lvl2pPr>
              <a:lvl3pPr marL="1143000" indent="-228600" defTabSz="414338" eaLnBrk="0" hangingPunct="0">
                <a:tabLst>
                  <a:tab pos="657225" algn="l"/>
                </a:tabLst>
                <a:defRPr sz="1400">
                  <a:solidFill>
                    <a:schemeClr val="tx1"/>
                  </a:solidFill>
                  <a:latin typeface="Arial" charset="0"/>
                  <a:cs typeface="Arial" charset="0"/>
                </a:defRPr>
              </a:lvl3pPr>
              <a:lvl4pPr marL="1600200" indent="-228600" defTabSz="414338" eaLnBrk="0" hangingPunct="0">
                <a:tabLst>
                  <a:tab pos="657225" algn="l"/>
                </a:tabLst>
                <a:defRPr sz="1400">
                  <a:solidFill>
                    <a:schemeClr val="tx1"/>
                  </a:solidFill>
                  <a:latin typeface="Arial" charset="0"/>
                  <a:cs typeface="Arial" charset="0"/>
                </a:defRPr>
              </a:lvl4pPr>
              <a:lvl5pPr marL="2057400" indent="-228600" defTabSz="414338" eaLnBrk="0" hangingPunct="0">
                <a:tabLst>
                  <a:tab pos="657225" algn="l"/>
                </a:tabLst>
                <a:defRPr sz="1400">
                  <a:solidFill>
                    <a:schemeClr val="tx1"/>
                  </a:solidFill>
                  <a:latin typeface="Arial" charset="0"/>
                  <a:cs typeface="Arial" charset="0"/>
                </a:defRPr>
              </a:lvl5pPr>
              <a:lvl6pPr marL="2514600" indent="-228600" defTabSz="414338" eaLnBrk="0" fontAlgn="base" hangingPunct="0">
                <a:spcBef>
                  <a:spcPct val="0"/>
                </a:spcBef>
                <a:spcAft>
                  <a:spcPct val="0"/>
                </a:spcAft>
                <a:tabLst>
                  <a:tab pos="657225" algn="l"/>
                </a:tabLst>
                <a:defRPr sz="1400">
                  <a:solidFill>
                    <a:schemeClr val="tx1"/>
                  </a:solidFill>
                  <a:latin typeface="Arial" charset="0"/>
                  <a:cs typeface="Arial" charset="0"/>
                </a:defRPr>
              </a:lvl6pPr>
              <a:lvl7pPr marL="2971800" indent="-228600" defTabSz="414338" eaLnBrk="0" fontAlgn="base" hangingPunct="0">
                <a:spcBef>
                  <a:spcPct val="0"/>
                </a:spcBef>
                <a:spcAft>
                  <a:spcPct val="0"/>
                </a:spcAft>
                <a:tabLst>
                  <a:tab pos="657225" algn="l"/>
                </a:tabLst>
                <a:defRPr sz="1400">
                  <a:solidFill>
                    <a:schemeClr val="tx1"/>
                  </a:solidFill>
                  <a:latin typeface="Arial" charset="0"/>
                  <a:cs typeface="Arial" charset="0"/>
                </a:defRPr>
              </a:lvl7pPr>
              <a:lvl8pPr marL="3429000" indent="-228600" defTabSz="414338" eaLnBrk="0" fontAlgn="base" hangingPunct="0">
                <a:spcBef>
                  <a:spcPct val="0"/>
                </a:spcBef>
                <a:spcAft>
                  <a:spcPct val="0"/>
                </a:spcAft>
                <a:tabLst>
                  <a:tab pos="657225" algn="l"/>
                </a:tabLst>
                <a:defRPr sz="1400">
                  <a:solidFill>
                    <a:schemeClr val="tx1"/>
                  </a:solidFill>
                  <a:latin typeface="Arial" charset="0"/>
                  <a:cs typeface="Arial" charset="0"/>
                </a:defRPr>
              </a:lvl8pPr>
              <a:lvl9pPr marL="3886200" indent="-228600" defTabSz="414338" eaLnBrk="0" fontAlgn="base" hangingPunct="0">
                <a:spcBef>
                  <a:spcPct val="0"/>
                </a:spcBef>
                <a:spcAft>
                  <a:spcPct val="0"/>
                </a:spcAft>
                <a:tabLst>
                  <a:tab pos="657225" algn="l"/>
                </a:tabLst>
                <a:defRPr sz="1400">
                  <a:solidFill>
                    <a:schemeClr val="tx1"/>
                  </a:solidFill>
                  <a:latin typeface="Arial" charset="0"/>
                  <a:cs typeface="Arial" charset="0"/>
                </a:defRPr>
              </a:lvl9pPr>
            </a:lstStyle>
            <a:p>
              <a:pPr marL="0" marR="0" lvl="0" indent="0" algn="ctr" defTabSz="414338" eaLnBrk="1" fontAlgn="base" latinLnBrk="0" hangingPunct="1">
                <a:lnSpc>
                  <a:spcPct val="90000"/>
                </a:lnSpc>
                <a:spcBef>
                  <a:spcPts val="563"/>
                </a:spcBef>
                <a:spcAft>
                  <a:spcPct val="0"/>
                </a:spcAft>
                <a:buClrTx/>
                <a:buSzPct val="100000"/>
                <a:buFontTx/>
                <a:buNone/>
                <a:tabLst>
                  <a:tab pos="657225" algn="l"/>
                </a:tabLst>
                <a:defRPr/>
              </a:pPr>
              <a:r>
                <a:rPr kumimoji="0" lang="en-US" altLang="en-US" sz="900" b="0" i="0" u="none" strike="noStrike" kern="0" cap="none" spc="0" normalizeH="0" baseline="0" noProof="0" smtClean="0">
                  <a:ln>
                    <a:noFill/>
                  </a:ln>
                  <a:solidFill>
                    <a:srgbClr val="FFFFFF"/>
                  </a:solidFill>
                  <a:effectLst/>
                  <a:uLnTx/>
                  <a:uFillTx/>
                  <a:latin typeface="Arial" charset="0"/>
                  <a:ea typeface="ＭＳ Ｐゴシック" pitchFamily="34" charset="-128"/>
                  <a:cs typeface="Arial" charset="0"/>
                </a:rPr>
                <a:t>GPFS FPO</a:t>
              </a:r>
            </a:p>
          </p:txBody>
        </p:sp>
        <p:grpSp>
          <p:nvGrpSpPr>
            <p:cNvPr id="242" name="Group 194"/>
            <p:cNvGrpSpPr>
              <a:grpSpLocks/>
            </p:cNvGrpSpPr>
            <p:nvPr/>
          </p:nvGrpSpPr>
          <p:grpSpPr bwMode="auto">
            <a:xfrm>
              <a:off x="5915560" y="6124654"/>
              <a:ext cx="1073150" cy="250825"/>
              <a:chOff x="5646738" y="152400"/>
              <a:chExt cx="1073150" cy="250825"/>
            </a:xfrm>
          </p:grpSpPr>
          <p:sp>
            <p:nvSpPr>
              <p:cNvPr id="245" name="AutoShape 36"/>
              <p:cNvSpPr>
                <a:spLocks noChangeArrowheads="1"/>
              </p:cNvSpPr>
              <p:nvPr/>
            </p:nvSpPr>
            <p:spPr bwMode="auto">
              <a:xfrm>
                <a:off x="5646203" y="152549"/>
                <a:ext cx="1073150" cy="250163"/>
              </a:xfrm>
              <a:prstGeom prst="roundRect">
                <a:avLst>
                  <a:gd name="adj" fmla="val 9963"/>
                </a:avLst>
              </a:prstGeom>
              <a:solidFill>
                <a:srgbClr val="17AF4B"/>
              </a:solidFill>
              <a:ln w="9525" algn="ctr">
                <a:solidFill>
                  <a:srgbClr val="000000"/>
                </a:solidFill>
                <a:prstDash val="dash"/>
                <a:round/>
                <a:headEnd/>
                <a:tailEnd/>
              </a:ln>
              <a:effectLst>
                <a:outerShdw dist="26260" dir="3679611" algn="ctr" rotWithShape="0">
                  <a:srgbClr val="000000">
                    <a:alpha val="35036"/>
                  </a:srgbClr>
                </a:outerShdw>
              </a:effectLst>
            </p:spPr>
            <p:txBody>
              <a:bodyPr wrap="none" anchor="ctr"/>
              <a:lstStyle/>
              <a:p>
                <a:pPr marL="0" marR="0" lvl="0" indent="0" algn="ctr"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itchFamily="34" charset="0"/>
                  <a:ea typeface="ＭＳ Ｐゴシック" pitchFamily="34" charset="-128"/>
                </a:endParaRPr>
              </a:p>
            </p:txBody>
          </p:sp>
          <p:sp>
            <p:nvSpPr>
              <p:cNvPr id="246" name="Text Box 37"/>
              <p:cNvSpPr txBox="1">
                <a:spLocks noChangeArrowheads="1"/>
              </p:cNvSpPr>
              <p:nvPr/>
            </p:nvSpPr>
            <p:spPr bwMode="auto">
              <a:xfrm>
                <a:off x="5861051" y="173037"/>
                <a:ext cx="644525"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81639" tIns="42452" rIns="81639" bIns="42452">
                <a:spAutoFit/>
              </a:bodyPr>
              <a:lstStyle>
                <a:lvl1pPr defTabSz="414338" eaLnBrk="0" hangingPunct="0">
                  <a:tabLst>
                    <a:tab pos="657225" algn="l"/>
                  </a:tabLst>
                  <a:defRPr sz="1400">
                    <a:solidFill>
                      <a:schemeClr val="tx1"/>
                    </a:solidFill>
                    <a:latin typeface="Arial" charset="0"/>
                    <a:cs typeface="Arial" charset="0"/>
                  </a:defRPr>
                </a:lvl1pPr>
                <a:lvl2pPr marL="742950" indent="-285750" defTabSz="414338" eaLnBrk="0" hangingPunct="0">
                  <a:tabLst>
                    <a:tab pos="657225" algn="l"/>
                  </a:tabLst>
                  <a:defRPr sz="1400">
                    <a:solidFill>
                      <a:schemeClr val="tx1"/>
                    </a:solidFill>
                    <a:latin typeface="Arial" charset="0"/>
                    <a:cs typeface="Arial" charset="0"/>
                  </a:defRPr>
                </a:lvl2pPr>
                <a:lvl3pPr marL="1143000" indent="-228600" defTabSz="414338" eaLnBrk="0" hangingPunct="0">
                  <a:tabLst>
                    <a:tab pos="657225" algn="l"/>
                  </a:tabLst>
                  <a:defRPr sz="1400">
                    <a:solidFill>
                      <a:schemeClr val="tx1"/>
                    </a:solidFill>
                    <a:latin typeface="Arial" charset="0"/>
                    <a:cs typeface="Arial" charset="0"/>
                  </a:defRPr>
                </a:lvl3pPr>
                <a:lvl4pPr marL="1600200" indent="-228600" defTabSz="414338" eaLnBrk="0" hangingPunct="0">
                  <a:tabLst>
                    <a:tab pos="657225" algn="l"/>
                  </a:tabLst>
                  <a:defRPr sz="1400">
                    <a:solidFill>
                      <a:schemeClr val="tx1"/>
                    </a:solidFill>
                    <a:latin typeface="Arial" charset="0"/>
                    <a:cs typeface="Arial" charset="0"/>
                  </a:defRPr>
                </a:lvl4pPr>
                <a:lvl5pPr marL="2057400" indent="-228600" defTabSz="414338" eaLnBrk="0" hangingPunct="0">
                  <a:tabLst>
                    <a:tab pos="657225" algn="l"/>
                  </a:tabLst>
                  <a:defRPr sz="1400">
                    <a:solidFill>
                      <a:schemeClr val="tx1"/>
                    </a:solidFill>
                    <a:latin typeface="Arial" charset="0"/>
                    <a:cs typeface="Arial" charset="0"/>
                  </a:defRPr>
                </a:lvl5pPr>
                <a:lvl6pPr marL="2514600" indent="-228600" defTabSz="414338" eaLnBrk="0" fontAlgn="base" hangingPunct="0">
                  <a:spcBef>
                    <a:spcPct val="0"/>
                  </a:spcBef>
                  <a:spcAft>
                    <a:spcPct val="0"/>
                  </a:spcAft>
                  <a:tabLst>
                    <a:tab pos="657225" algn="l"/>
                  </a:tabLst>
                  <a:defRPr sz="1400">
                    <a:solidFill>
                      <a:schemeClr val="tx1"/>
                    </a:solidFill>
                    <a:latin typeface="Arial" charset="0"/>
                    <a:cs typeface="Arial" charset="0"/>
                  </a:defRPr>
                </a:lvl6pPr>
                <a:lvl7pPr marL="2971800" indent="-228600" defTabSz="414338" eaLnBrk="0" fontAlgn="base" hangingPunct="0">
                  <a:spcBef>
                    <a:spcPct val="0"/>
                  </a:spcBef>
                  <a:spcAft>
                    <a:spcPct val="0"/>
                  </a:spcAft>
                  <a:tabLst>
                    <a:tab pos="657225" algn="l"/>
                  </a:tabLst>
                  <a:defRPr sz="1400">
                    <a:solidFill>
                      <a:schemeClr val="tx1"/>
                    </a:solidFill>
                    <a:latin typeface="Arial" charset="0"/>
                    <a:cs typeface="Arial" charset="0"/>
                  </a:defRPr>
                </a:lvl7pPr>
                <a:lvl8pPr marL="3429000" indent="-228600" defTabSz="414338" eaLnBrk="0" fontAlgn="base" hangingPunct="0">
                  <a:spcBef>
                    <a:spcPct val="0"/>
                  </a:spcBef>
                  <a:spcAft>
                    <a:spcPct val="0"/>
                  </a:spcAft>
                  <a:tabLst>
                    <a:tab pos="657225" algn="l"/>
                  </a:tabLst>
                  <a:defRPr sz="1400">
                    <a:solidFill>
                      <a:schemeClr val="tx1"/>
                    </a:solidFill>
                    <a:latin typeface="Arial" charset="0"/>
                    <a:cs typeface="Arial" charset="0"/>
                  </a:defRPr>
                </a:lvl8pPr>
                <a:lvl9pPr marL="3886200" indent="-228600" defTabSz="414338" eaLnBrk="0" fontAlgn="base" hangingPunct="0">
                  <a:spcBef>
                    <a:spcPct val="0"/>
                  </a:spcBef>
                  <a:spcAft>
                    <a:spcPct val="0"/>
                  </a:spcAft>
                  <a:tabLst>
                    <a:tab pos="657225" algn="l"/>
                  </a:tabLst>
                  <a:defRPr sz="1400">
                    <a:solidFill>
                      <a:schemeClr val="tx1"/>
                    </a:solidFill>
                    <a:latin typeface="Arial" charset="0"/>
                    <a:cs typeface="Arial" charset="0"/>
                  </a:defRPr>
                </a:lvl9pPr>
              </a:lstStyle>
              <a:p>
                <a:pPr marL="0" marR="0" lvl="0" indent="0" algn="ctr" defTabSz="414338" eaLnBrk="1" fontAlgn="base" latinLnBrk="0" hangingPunct="1">
                  <a:lnSpc>
                    <a:spcPct val="90000"/>
                  </a:lnSpc>
                  <a:spcBef>
                    <a:spcPts val="563"/>
                  </a:spcBef>
                  <a:spcAft>
                    <a:spcPct val="0"/>
                  </a:spcAft>
                  <a:buClrTx/>
                  <a:buSzPct val="100000"/>
                  <a:buFontTx/>
                  <a:buNone/>
                  <a:tabLst>
                    <a:tab pos="657225" algn="l"/>
                  </a:tabLst>
                  <a:defRPr/>
                </a:pPr>
                <a:r>
                  <a:rPr kumimoji="0" lang="en-US" altLang="en-US" sz="900" b="0" i="0" u="none" strike="noStrike" kern="0" cap="none" spc="0" normalizeH="0" baseline="0" noProof="0" smtClean="0">
                    <a:ln>
                      <a:noFill/>
                    </a:ln>
                    <a:solidFill>
                      <a:srgbClr val="FFFFFF"/>
                    </a:solidFill>
                    <a:effectLst/>
                    <a:uLnTx/>
                    <a:uFillTx/>
                    <a:latin typeface="Arial" charset="0"/>
                    <a:ea typeface="ＭＳ Ｐゴシック" pitchFamily="34" charset="-128"/>
                    <a:cs typeface="Arial" charset="0"/>
                  </a:rPr>
                  <a:t>Optional</a:t>
                </a:r>
              </a:p>
            </p:txBody>
          </p:sp>
        </p:grpSp>
        <p:sp>
          <p:nvSpPr>
            <p:cNvPr id="243" name="AutoShape 36"/>
            <p:cNvSpPr>
              <a:spLocks noChangeArrowheads="1"/>
            </p:cNvSpPr>
            <p:nvPr/>
          </p:nvSpPr>
          <p:spPr bwMode="auto">
            <a:xfrm>
              <a:off x="4324350" y="4654253"/>
              <a:ext cx="909638" cy="255234"/>
            </a:xfrm>
            <a:prstGeom prst="roundRect">
              <a:avLst>
                <a:gd name="adj" fmla="val 9963"/>
              </a:avLst>
            </a:prstGeom>
            <a:solidFill>
              <a:srgbClr val="17AF4B"/>
            </a:solidFill>
            <a:ln w="9525" algn="ctr">
              <a:solidFill>
                <a:srgbClr val="000000"/>
              </a:solidFill>
              <a:prstDash val="dash"/>
              <a:round/>
              <a:headEnd/>
              <a:tailEnd/>
            </a:ln>
            <a:effectLst>
              <a:outerShdw dist="26260" dir="3679611" algn="ctr" rotWithShape="0">
                <a:srgbClr val="000000">
                  <a:alpha val="35036"/>
                </a:srgbClr>
              </a:outerShdw>
            </a:effectLst>
          </p:spPr>
          <p:txBody>
            <a:bodyPr wrap="none" anchor="ctr"/>
            <a:lstStyle/>
            <a:p>
              <a:pPr marL="0" marR="0" lvl="0" indent="0" algn="ctr"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itchFamily="34" charset="0"/>
                <a:ea typeface="ＭＳ Ｐゴシック" pitchFamily="34" charset="-128"/>
              </a:endParaRPr>
            </a:p>
          </p:txBody>
        </p:sp>
        <p:sp>
          <p:nvSpPr>
            <p:cNvPr id="244" name="Text Box 37"/>
            <p:cNvSpPr txBox="1">
              <a:spLocks noChangeArrowheads="1"/>
            </p:cNvSpPr>
            <p:nvPr/>
          </p:nvSpPr>
          <p:spPr bwMode="auto">
            <a:xfrm>
              <a:off x="4300938" y="4685660"/>
              <a:ext cx="984138" cy="2103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81639" tIns="42452" rIns="81639" bIns="42452">
              <a:spAutoFit/>
            </a:bodyPr>
            <a:lstStyle>
              <a:lvl1pPr defTabSz="414338" eaLnBrk="0" hangingPunct="0">
                <a:tabLst>
                  <a:tab pos="657225" algn="l"/>
                </a:tabLst>
                <a:defRPr sz="1400">
                  <a:solidFill>
                    <a:schemeClr val="tx1"/>
                  </a:solidFill>
                  <a:latin typeface="Arial" charset="0"/>
                  <a:cs typeface="Arial" charset="0"/>
                </a:defRPr>
              </a:lvl1pPr>
              <a:lvl2pPr marL="742950" indent="-285750" defTabSz="414338" eaLnBrk="0" hangingPunct="0">
                <a:tabLst>
                  <a:tab pos="657225" algn="l"/>
                </a:tabLst>
                <a:defRPr sz="1400">
                  <a:solidFill>
                    <a:schemeClr val="tx1"/>
                  </a:solidFill>
                  <a:latin typeface="Arial" charset="0"/>
                  <a:cs typeface="Arial" charset="0"/>
                </a:defRPr>
              </a:lvl2pPr>
              <a:lvl3pPr marL="1143000" indent="-228600" defTabSz="414338" eaLnBrk="0" hangingPunct="0">
                <a:tabLst>
                  <a:tab pos="657225" algn="l"/>
                </a:tabLst>
                <a:defRPr sz="1400">
                  <a:solidFill>
                    <a:schemeClr val="tx1"/>
                  </a:solidFill>
                  <a:latin typeface="Arial" charset="0"/>
                  <a:cs typeface="Arial" charset="0"/>
                </a:defRPr>
              </a:lvl3pPr>
              <a:lvl4pPr marL="1600200" indent="-228600" defTabSz="414338" eaLnBrk="0" hangingPunct="0">
                <a:tabLst>
                  <a:tab pos="657225" algn="l"/>
                </a:tabLst>
                <a:defRPr sz="1400">
                  <a:solidFill>
                    <a:schemeClr val="tx1"/>
                  </a:solidFill>
                  <a:latin typeface="Arial" charset="0"/>
                  <a:cs typeface="Arial" charset="0"/>
                </a:defRPr>
              </a:lvl4pPr>
              <a:lvl5pPr marL="2057400" indent="-228600" defTabSz="414338" eaLnBrk="0" hangingPunct="0">
                <a:tabLst>
                  <a:tab pos="657225" algn="l"/>
                </a:tabLst>
                <a:defRPr sz="1400">
                  <a:solidFill>
                    <a:schemeClr val="tx1"/>
                  </a:solidFill>
                  <a:latin typeface="Arial" charset="0"/>
                  <a:cs typeface="Arial" charset="0"/>
                </a:defRPr>
              </a:lvl5pPr>
              <a:lvl6pPr marL="2514600" indent="-228600" defTabSz="414338" eaLnBrk="0" fontAlgn="base" hangingPunct="0">
                <a:spcBef>
                  <a:spcPct val="0"/>
                </a:spcBef>
                <a:spcAft>
                  <a:spcPct val="0"/>
                </a:spcAft>
                <a:tabLst>
                  <a:tab pos="657225" algn="l"/>
                </a:tabLst>
                <a:defRPr sz="1400">
                  <a:solidFill>
                    <a:schemeClr val="tx1"/>
                  </a:solidFill>
                  <a:latin typeface="Arial" charset="0"/>
                  <a:cs typeface="Arial" charset="0"/>
                </a:defRPr>
              </a:lvl6pPr>
              <a:lvl7pPr marL="2971800" indent="-228600" defTabSz="414338" eaLnBrk="0" fontAlgn="base" hangingPunct="0">
                <a:spcBef>
                  <a:spcPct val="0"/>
                </a:spcBef>
                <a:spcAft>
                  <a:spcPct val="0"/>
                </a:spcAft>
                <a:tabLst>
                  <a:tab pos="657225" algn="l"/>
                </a:tabLst>
                <a:defRPr sz="1400">
                  <a:solidFill>
                    <a:schemeClr val="tx1"/>
                  </a:solidFill>
                  <a:latin typeface="Arial" charset="0"/>
                  <a:cs typeface="Arial" charset="0"/>
                </a:defRPr>
              </a:lvl7pPr>
              <a:lvl8pPr marL="3429000" indent="-228600" defTabSz="414338" eaLnBrk="0" fontAlgn="base" hangingPunct="0">
                <a:spcBef>
                  <a:spcPct val="0"/>
                </a:spcBef>
                <a:spcAft>
                  <a:spcPct val="0"/>
                </a:spcAft>
                <a:tabLst>
                  <a:tab pos="657225" algn="l"/>
                </a:tabLst>
                <a:defRPr sz="1400">
                  <a:solidFill>
                    <a:schemeClr val="tx1"/>
                  </a:solidFill>
                  <a:latin typeface="Arial" charset="0"/>
                  <a:cs typeface="Arial" charset="0"/>
                </a:defRPr>
              </a:lvl8pPr>
              <a:lvl9pPr marL="3886200" indent="-228600" defTabSz="414338" eaLnBrk="0" fontAlgn="base" hangingPunct="0">
                <a:spcBef>
                  <a:spcPct val="0"/>
                </a:spcBef>
                <a:spcAft>
                  <a:spcPct val="0"/>
                </a:spcAft>
                <a:tabLst>
                  <a:tab pos="657225" algn="l"/>
                </a:tabLst>
                <a:defRPr sz="1400">
                  <a:solidFill>
                    <a:schemeClr val="tx1"/>
                  </a:solidFill>
                  <a:latin typeface="Arial" charset="0"/>
                  <a:cs typeface="Arial" charset="0"/>
                </a:defRPr>
              </a:lvl9pPr>
            </a:lstStyle>
            <a:p>
              <a:pPr marL="0" marR="0" lvl="0" indent="0" algn="ctr" defTabSz="414338" eaLnBrk="1" fontAlgn="base" latinLnBrk="0" hangingPunct="1">
                <a:lnSpc>
                  <a:spcPct val="90000"/>
                </a:lnSpc>
                <a:spcBef>
                  <a:spcPts val="563"/>
                </a:spcBef>
                <a:spcAft>
                  <a:spcPct val="0"/>
                </a:spcAft>
                <a:buClrTx/>
                <a:buSzPct val="100000"/>
                <a:buFontTx/>
                <a:buNone/>
                <a:tabLst>
                  <a:tab pos="657225" algn="l"/>
                </a:tabLst>
                <a:defRPr/>
              </a:pPr>
              <a:r>
                <a:rPr kumimoji="0" lang="en-US" altLang="en-US" sz="900" b="0" i="0" u="none" strike="noStrike" kern="0" cap="none" spc="0" normalizeH="0" baseline="0" noProof="0" smtClean="0">
                  <a:ln>
                    <a:noFill/>
                  </a:ln>
                  <a:solidFill>
                    <a:srgbClr val="FFFFFF"/>
                  </a:solidFill>
                  <a:effectLst/>
                  <a:uLnTx/>
                  <a:uFillTx/>
                  <a:latin typeface="Arial" charset="0"/>
                  <a:ea typeface="ＭＳ Ｐゴシック" pitchFamily="34" charset="-128"/>
                  <a:cs typeface="Arial" charset="0"/>
                </a:rPr>
                <a:t>Symphony AE</a:t>
              </a:r>
            </a:p>
          </p:txBody>
        </p:sp>
      </p:grpSp>
    </p:spTree>
    <p:extLst>
      <p:ext uri="{BB962C8B-B14F-4D97-AF65-F5344CB8AC3E}">
        <p14:creationId xmlns:p14="http://schemas.microsoft.com/office/powerpoint/2010/main" val="3747547471"/>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Complexity: A </a:t>
            </a:r>
            <a:r>
              <a:rPr lang="en-US" dirty="0"/>
              <a:t>K</a:t>
            </a:r>
            <a:r>
              <a:rPr lang="en-US" dirty="0" smtClean="0"/>
              <a:t>ey Customer Challenge</a:t>
            </a:r>
            <a:endParaRPr lang="en-US" dirty="0"/>
          </a:p>
        </p:txBody>
      </p:sp>
      <p:pic>
        <p:nvPicPr>
          <p:cNvPr id="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700" y="1300163"/>
            <a:ext cx="11010900" cy="61990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ounded Rectangle 7"/>
          <p:cNvSpPr/>
          <p:nvPr/>
        </p:nvSpPr>
        <p:spPr>
          <a:xfrm>
            <a:off x="1703388" y="3021013"/>
            <a:ext cx="7477125" cy="2198687"/>
          </a:xfrm>
          <a:prstGeom prst="roundRect">
            <a:avLst>
              <a:gd name="adj" fmla="val 7971"/>
            </a:avLst>
          </a:prstGeom>
          <a:solidFill>
            <a:srgbClr val="FFFFFF"/>
          </a:solidFill>
          <a:ln w="25400" cap="flat" cmpd="sng" algn="ctr">
            <a:solidFill>
              <a:srgbClr val="00B2EF">
                <a:shade val="50000"/>
              </a:srgbClr>
            </a:solidFill>
            <a:prstDash val="solid"/>
          </a:ln>
          <a:effectLst>
            <a:outerShdw blurRad="50800" dist="38100" dir="2700000" algn="tl" rotWithShape="0">
              <a:prstClr val="black">
                <a:alpha val="40000"/>
              </a:prst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2800" b="0" i="0" u="none" strike="noStrike" kern="0" cap="none" spc="0" normalizeH="0" baseline="0" noProof="0" dirty="0">
                <a:ln>
                  <a:noFill/>
                </a:ln>
                <a:solidFill>
                  <a:srgbClr val="000000"/>
                </a:solidFill>
                <a:effectLst/>
                <a:uLnTx/>
                <a:uFillTx/>
                <a:latin typeface="Arial"/>
              </a:rPr>
              <a:t>Multiple distributed software components, often deployed on separate infrastructure </a:t>
            </a:r>
          </a:p>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050" b="0" i="0" u="none" strike="noStrike" kern="0" cap="none" spc="0" normalizeH="0" baseline="0" noProof="0" dirty="0">
                <a:ln>
                  <a:noFill/>
                </a:ln>
                <a:solidFill>
                  <a:srgbClr val="000000"/>
                </a:solidFill>
                <a:effectLst/>
                <a:uLnTx/>
                <a:uFillTx/>
                <a:latin typeface="Arial"/>
              </a:rPr>
              <a:t> </a:t>
            </a:r>
          </a:p>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2800" b="0" i="0" u="none" strike="noStrike" kern="0" cap="none" spc="0" normalizeH="0" baseline="0" noProof="0" dirty="0">
                <a:ln>
                  <a:noFill/>
                </a:ln>
                <a:solidFill>
                  <a:srgbClr val="000000"/>
                </a:solidFill>
                <a:effectLst/>
                <a:uLnTx/>
                <a:uFillTx/>
                <a:latin typeface="Arial"/>
              </a:rPr>
              <a:t>expensive to deploy, expensive to manage, expensive to evolve</a:t>
            </a:r>
          </a:p>
        </p:txBody>
      </p:sp>
    </p:spTree>
    <p:extLst>
      <p:ext uri="{BB962C8B-B14F-4D97-AF65-F5344CB8AC3E}">
        <p14:creationId xmlns:p14="http://schemas.microsoft.com/office/powerpoint/2010/main" val="385585066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77559" y="421006"/>
            <a:ext cx="14252841" cy="676274"/>
          </a:xfrm>
        </p:spPr>
        <p:txBody>
          <a:bodyPr/>
          <a:lstStyle/>
          <a:p>
            <a:r>
              <a:rPr lang="en-US" dirty="0" smtClean="0"/>
              <a:t>AGT’s Data processing Platform - Architectural </a:t>
            </a:r>
            <a:r>
              <a:rPr lang="en-US" dirty="0"/>
              <a:t>R</a:t>
            </a:r>
            <a:r>
              <a:rPr lang="en-US" dirty="0" smtClean="0"/>
              <a:t>equirements</a:t>
            </a:r>
            <a:endParaRPr lang="en-US" dirty="0"/>
          </a:p>
        </p:txBody>
      </p:sp>
      <p:sp>
        <p:nvSpPr>
          <p:cNvPr id="4" name="Text Placeholder 3"/>
          <p:cNvSpPr>
            <a:spLocks noGrp="1"/>
          </p:cNvSpPr>
          <p:nvPr>
            <p:ph sz="quarter" idx="10"/>
          </p:nvPr>
        </p:nvSpPr>
        <p:spPr>
          <a:xfrm>
            <a:off x="517645" y="1176875"/>
            <a:ext cx="14112755" cy="6653539"/>
          </a:xfrm>
        </p:spPr>
        <p:txBody>
          <a:bodyPr>
            <a:normAutofit fontScale="62500" lnSpcReduction="20000"/>
          </a:bodyPr>
          <a:lstStyle/>
          <a:p>
            <a:r>
              <a:rPr lang="en-US" dirty="0" smtClean="0"/>
              <a:t>Flexibility</a:t>
            </a:r>
          </a:p>
          <a:p>
            <a:pPr lvl="1"/>
            <a:r>
              <a:rPr lang="en-US" dirty="0"/>
              <a:t>Adding new clusters and modules such as analytics modules easily (e.g. using tooling)</a:t>
            </a:r>
          </a:p>
          <a:p>
            <a:pPr lvl="1"/>
            <a:r>
              <a:rPr lang="en-US" dirty="0"/>
              <a:t>Changing data flow within </a:t>
            </a:r>
            <a:r>
              <a:rPr lang="en-US" dirty="0" smtClean="0"/>
              <a:t>data processing </a:t>
            </a:r>
            <a:r>
              <a:rPr lang="en-US" dirty="0"/>
              <a:t>platform (between clusters) through configuration</a:t>
            </a:r>
          </a:p>
          <a:p>
            <a:pPr lvl="1"/>
            <a:r>
              <a:rPr lang="en-US" dirty="0"/>
              <a:t>Should support processing and storage of Big-Data (Volume, Variety &amp; Velocity) + Data not classified as Big-data</a:t>
            </a:r>
          </a:p>
          <a:p>
            <a:r>
              <a:rPr lang="en-US" dirty="0" smtClean="0"/>
              <a:t>Independent Evolvement and scalability</a:t>
            </a:r>
          </a:p>
          <a:p>
            <a:pPr lvl="1"/>
            <a:r>
              <a:rPr lang="en-US" dirty="0" smtClean="0"/>
              <a:t>Data Processing and storage infrastructure should evolve and scale independently </a:t>
            </a:r>
          </a:p>
          <a:p>
            <a:r>
              <a:rPr lang="en-US" dirty="0" smtClean="0"/>
              <a:t>Sharing and abstracting Data storage Infrastructure</a:t>
            </a:r>
          </a:p>
          <a:p>
            <a:pPr lvl="1"/>
            <a:r>
              <a:rPr lang="en-US" dirty="0" smtClean="0"/>
              <a:t>Shared data storage to reduce latency and avoid data duplication</a:t>
            </a:r>
          </a:p>
          <a:p>
            <a:pPr lvl="1"/>
            <a:r>
              <a:rPr lang="en-US" dirty="0" smtClean="0"/>
              <a:t>Abstracting data storage infrastructure from data producer/consumer and accessing data through respective technology dependent APIs with standard interfaces.</a:t>
            </a:r>
          </a:p>
          <a:p>
            <a:pPr lvl="1"/>
            <a:r>
              <a:rPr lang="en-US" dirty="0" smtClean="0"/>
              <a:t>Supporting multiple data storage technologies within data storage infrastructure based on needs.</a:t>
            </a:r>
            <a:endParaRPr lang="en-US" dirty="0"/>
          </a:p>
          <a:p>
            <a:r>
              <a:rPr lang="en-US" dirty="0" smtClean="0"/>
              <a:t>Supporting Cloud Infrastructure</a:t>
            </a:r>
          </a:p>
          <a:p>
            <a:pPr lvl="1"/>
            <a:r>
              <a:rPr lang="en-US" dirty="0" smtClean="0"/>
              <a:t>On demand processing resource allocation based on need/load</a:t>
            </a:r>
          </a:p>
          <a:p>
            <a:pPr lvl="1"/>
            <a:r>
              <a:rPr lang="en-US" dirty="0" smtClean="0"/>
              <a:t>Supporting Monitoring and runtime configuration of data processing infrastructure</a:t>
            </a:r>
          </a:p>
          <a:p>
            <a:pPr lvl="1"/>
            <a:r>
              <a:rPr lang="en-US" dirty="0" smtClean="0"/>
              <a:t>Adding/configuring new data processing cluster flexibly with necessary tooling</a:t>
            </a:r>
          </a:p>
          <a:p>
            <a:pPr lvl="1"/>
            <a:r>
              <a:rPr lang="en-US" dirty="0" smtClean="0"/>
              <a:t>Support for on-demand provisioning/de-provisioning cluster(s)</a:t>
            </a:r>
          </a:p>
          <a:p>
            <a:pPr lvl="1"/>
            <a:r>
              <a:rPr lang="en-US" dirty="0" smtClean="0"/>
              <a:t>Tooling support in capturing non functional operational data and statistics such as performance counters.</a:t>
            </a:r>
          </a:p>
          <a:p>
            <a:r>
              <a:rPr lang="en-US" dirty="0" smtClean="0"/>
              <a:t>Compos-ability</a:t>
            </a:r>
          </a:p>
          <a:p>
            <a:pPr lvl="1"/>
            <a:r>
              <a:rPr lang="en-US" dirty="0" smtClean="0"/>
              <a:t>Allowing to compose multiple modules (e.g. analytics modules) flexibly (e.g. though configuration and tooling) using workflow mechanism in support of business use-case needs.</a:t>
            </a:r>
          </a:p>
          <a:p>
            <a:pPr lvl="1"/>
            <a:r>
              <a:rPr lang="en-US" dirty="0" smtClean="0"/>
              <a:t>Support of Hierarchical grouping of modules in support of business use-case needs using workflow</a:t>
            </a:r>
          </a:p>
        </p:txBody>
      </p:sp>
    </p:spTree>
    <p:extLst>
      <p:ext uri="{BB962C8B-B14F-4D97-AF65-F5344CB8AC3E}">
        <p14:creationId xmlns:p14="http://schemas.microsoft.com/office/powerpoint/2010/main" val="697205609"/>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AGT Big-Data Architecture (Component View)</a:t>
            </a:r>
            <a:endParaRPr lang="en-US" dirty="0"/>
          </a:p>
        </p:txBody>
      </p:sp>
      <p:sp>
        <p:nvSpPr>
          <p:cNvPr id="163" name="Rectangle 162"/>
          <p:cNvSpPr/>
          <p:nvPr/>
        </p:nvSpPr>
        <p:spPr>
          <a:xfrm>
            <a:off x="113203" y="1954560"/>
            <a:ext cx="11729530" cy="3456385"/>
          </a:xfrm>
          <a:prstGeom prst="rect">
            <a:avLst/>
          </a:prstGeom>
          <a:solidFill>
            <a:schemeClr val="tx1"/>
          </a:solidFill>
          <a:ln>
            <a:noFill/>
            <a:prstDash val="lgDash"/>
          </a:ln>
        </p:spPr>
        <p:style>
          <a:lnRef idx="2">
            <a:schemeClr val="accent1">
              <a:shade val="50000"/>
            </a:schemeClr>
          </a:lnRef>
          <a:fillRef idx="1">
            <a:schemeClr val="accent1"/>
          </a:fillRef>
          <a:effectRef idx="0">
            <a:schemeClr val="accent1"/>
          </a:effectRef>
          <a:fontRef idx="minor">
            <a:schemeClr val="lt1"/>
          </a:fontRef>
        </p:style>
        <p:txBody>
          <a:bodyPr lIns="130622" tIns="65311" rIns="130622" bIns="65311" rtlCol="0" anchor="ctr"/>
          <a:lstStyle/>
          <a:p>
            <a:pPr algn="ctr"/>
            <a:endParaRPr lang="en-US" dirty="0">
              <a:solidFill>
                <a:schemeClr val="tx1"/>
              </a:solidFill>
            </a:endParaRPr>
          </a:p>
        </p:txBody>
      </p:sp>
      <p:sp>
        <p:nvSpPr>
          <p:cNvPr id="164" name="Rectangle 163"/>
          <p:cNvSpPr/>
          <p:nvPr/>
        </p:nvSpPr>
        <p:spPr>
          <a:xfrm>
            <a:off x="63501" y="5597004"/>
            <a:ext cx="14394893" cy="1974181"/>
          </a:xfrm>
          <a:prstGeom prst="rect">
            <a:avLst/>
          </a:prstGeom>
          <a:solidFill>
            <a:schemeClr val="tx1"/>
          </a:solidFill>
          <a:ln>
            <a:noFill/>
            <a:prstDash val="lgDash"/>
          </a:ln>
        </p:spPr>
        <p:style>
          <a:lnRef idx="2">
            <a:schemeClr val="accent1">
              <a:shade val="50000"/>
            </a:schemeClr>
          </a:lnRef>
          <a:fillRef idx="1">
            <a:schemeClr val="accent1"/>
          </a:fillRef>
          <a:effectRef idx="0">
            <a:schemeClr val="accent1"/>
          </a:effectRef>
          <a:fontRef idx="minor">
            <a:schemeClr val="lt1"/>
          </a:fontRef>
        </p:style>
        <p:txBody>
          <a:bodyPr lIns="130622" tIns="65311" rIns="130622" bIns="65311" rtlCol="0" anchor="ctr"/>
          <a:lstStyle/>
          <a:p>
            <a:pPr algn="ctr"/>
            <a:endParaRPr lang="en-US"/>
          </a:p>
        </p:txBody>
      </p:sp>
      <p:sp>
        <p:nvSpPr>
          <p:cNvPr id="219" name="TextBox 218"/>
          <p:cNvSpPr txBox="1"/>
          <p:nvPr/>
        </p:nvSpPr>
        <p:spPr>
          <a:xfrm>
            <a:off x="0" y="6281605"/>
            <a:ext cx="14286387" cy="747451"/>
          </a:xfrm>
          <a:prstGeom prst="rect">
            <a:avLst/>
          </a:prstGeom>
          <a:noFill/>
        </p:spPr>
        <p:txBody>
          <a:bodyPr wrap="square" lIns="130622" tIns="65311" rIns="130622" bIns="65311" rtlCol="0">
            <a:spAutoFit/>
          </a:bodyPr>
          <a:lstStyle/>
          <a:p>
            <a:pPr algn="ctr"/>
            <a:r>
              <a:rPr lang="en-US" sz="4000" b="1" dirty="0">
                <a:solidFill>
                  <a:schemeClr val="bg1"/>
                </a:solidFill>
              </a:rPr>
              <a:t>Shared Data Storage Platform</a:t>
            </a:r>
          </a:p>
        </p:txBody>
      </p:sp>
      <p:sp>
        <p:nvSpPr>
          <p:cNvPr id="225" name="TextBox 224"/>
          <p:cNvSpPr txBox="1"/>
          <p:nvPr/>
        </p:nvSpPr>
        <p:spPr>
          <a:xfrm>
            <a:off x="1161334" y="2905066"/>
            <a:ext cx="10186315" cy="839784"/>
          </a:xfrm>
          <a:prstGeom prst="rect">
            <a:avLst/>
          </a:prstGeom>
          <a:noFill/>
        </p:spPr>
        <p:txBody>
          <a:bodyPr wrap="square" lIns="130622" tIns="65311" rIns="130622" bIns="65311" rtlCol="0">
            <a:spAutoFit/>
          </a:bodyPr>
          <a:lstStyle/>
          <a:p>
            <a:r>
              <a:rPr lang="en-US" sz="4600" b="1" dirty="0">
                <a:solidFill>
                  <a:schemeClr val="bg1"/>
                </a:solidFill>
              </a:rPr>
              <a:t>Data Processing Platform</a:t>
            </a:r>
          </a:p>
        </p:txBody>
      </p:sp>
      <p:sp>
        <p:nvSpPr>
          <p:cNvPr id="231" name="Up-Down Arrow 230"/>
          <p:cNvSpPr/>
          <p:nvPr/>
        </p:nvSpPr>
        <p:spPr>
          <a:xfrm>
            <a:off x="6143084" y="5090488"/>
            <a:ext cx="381598" cy="832736"/>
          </a:xfrm>
          <a:prstGeom prst="upDownArrow">
            <a:avLst/>
          </a:prstGeom>
        </p:spPr>
        <p:style>
          <a:lnRef idx="3">
            <a:schemeClr val="lt1"/>
          </a:lnRef>
          <a:fillRef idx="1">
            <a:schemeClr val="accent3"/>
          </a:fillRef>
          <a:effectRef idx="1">
            <a:schemeClr val="accent3"/>
          </a:effectRef>
          <a:fontRef idx="minor">
            <a:schemeClr val="lt1"/>
          </a:fontRef>
        </p:style>
        <p:txBody>
          <a:bodyPr lIns="130622" tIns="65311" rIns="130622" bIns="65311" rtlCol="0" anchor="ctr"/>
          <a:lstStyle/>
          <a:p>
            <a:pPr algn="ctr"/>
            <a:endParaRPr lang="en-US"/>
          </a:p>
        </p:txBody>
      </p:sp>
      <p:sp>
        <p:nvSpPr>
          <p:cNvPr id="17" name="Rectangle 16"/>
          <p:cNvSpPr/>
          <p:nvPr/>
        </p:nvSpPr>
        <p:spPr>
          <a:xfrm>
            <a:off x="12014446" y="1954558"/>
            <a:ext cx="765629" cy="3456385"/>
          </a:xfrm>
          <a:prstGeom prst="rect">
            <a:avLst/>
          </a:prstGeom>
        </p:spPr>
        <p:style>
          <a:lnRef idx="2">
            <a:schemeClr val="dk1">
              <a:shade val="50000"/>
            </a:schemeClr>
          </a:lnRef>
          <a:fillRef idx="1">
            <a:schemeClr val="dk1"/>
          </a:fillRef>
          <a:effectRef idx="0">
            <a:schemeClr val="dk1"/>
          </a:effectRef>
          <a:fontRef idx="minor">
            <a:schemeClr val="lt1"/>
          </a:fontRef>
        </p:style>
        <p:txBody>
          <a:bodyPr lIns="130622" tIns="65311" rIns="130622" bIns="65311" rtlCol="0" anchor="ctr"/>
          <a:lstStyle/>
          <a:p>
            <a:pPr algn="ctr"/>
            <a:endParaRPr lang="en-US" sz="2000" b="1" dirty="0"/>
          </a:p>
        </p:txBody>
      </p:sp>
      <p:sp>
        <p:nvSpPr>
          <p:cNvPr id="18" name="Rectangle 17"/>
          <p:cNvSpPr/>
          <p:nvPr/>
        </p:nvSpPr>
        <p:spPr>
          <a:xfrm>
            <a:off x="12960628" y="1954559"/>
            <a:ext cx="759752" cy="3456384"/>
          </a:xfrm>
          <a:prstGeom prst="rect">
            <a:avLst/>
          </a:prstGeom>
        </p:spPr>
        <p:style>
          <a:lnRef idx="2">
            <a:schemeClr val="dk1">
              <a:shade val="50000"/>
            </a:schemeClr>
          </a:lnRef>
          <a:fillRef idx="1">
            <a:schemeClr val="dk1"/>
          </a:fillRef>
          <a:effectRef idx="0">
            <a:schemeClr val="dk1"/>
          </a:effectRef>
          <a:fontRef idx="minor">
            <a:schemeClr val="lt1"/>
          </a:fontRef>
        </p:style>
        <p:txBody>
          <a:bodyPr lIns="130622" tIns="65311" rIns="130622" bIns="65311" rtlCol="0" anchor="ctr"/>
          <a:lstStyle/>
          <a:p>
            <a:pPr algn="ctr"/>
            <a:r>
              <a:rPr lang="en-US" sz="2000" b="1" dirty="0"/>
              <a:t>:::</a:t>
            </a:r>
          </a:p>
        </p:txBody>
      </p:sp>
      <p:sp>
        <p:nvSpPr>
          <p:cNvPr id="19" name="Rectangle 18"/>
          <p:cNvSpPr/>
          <p:nvPr/>
        </p:nvSpPr>
        <p:spPr>
          <a:xfrm>
            <a:off x="56794" y="1349693"/>
            <a:ext cx="14401600" cy="345638"/>
          </a:xfrm>
          <a:prstGeom prst="rect">
            <a:avLst/>
          </a:prstGeom>
        </p:spPr>
        <p:style>
          <a:lnRef idx="2">
            <a:schemeClr val="dk1">
              <a:shade val="50000"/>
            </a:schemeClr>
          </a:lnRef>
          <a:fillRef idx="1">
            <a:schemeClr val="dk1"/>
          </a:fillRef>
          <a:effectRef idx="0">
            <a:schemeClr val="dk1"/>
          </a:effectRef>
          <a:fontRef idx="minor">
            <a:schemeClr val="lt1"/>
          </a:fontRef>
        </p:style>
        <p:txBody>
          <a:bodyPr lIns="130622" tIns="65311" rIns="130622" bIns="65311" rtlCol="0" anchor="ctr"/>
          <a:lstStyle/>
          <a:p>
            <a:pPr algn="ctr"/>
            <a:r>
              <a:rPr lang="en-US" sz="2000" dirty="0"/>
              <a:t>Communication Infrastructure Layer (E.g. Pub-Sub, Service Bus, ESB)   </a:t>
            </a:r>
          </a:p>
        </p:txBody>
      </p:sp>
      <p:sp>
        <p:nvSpPr>
          <p:cNvPr id="20" name="Up-Down Arrow 19"/>
          <p:cNvSpPr/>
          <p:nvPr/>
        </p:nvSpPr>
        <p:spPr>
          <a:xfrm>
            <a:off x="12269354" y="1522513"/>
            <a:ext cx="345635" cy="616712"/>
          </a:xfrm>
          <a:prstGeom prst="upDownArrow">
            <a:avLst/>
          </a:prstGeom>
        </p:spPr>
        <p:style>
          <a:lnRef idx="3">
            <a:schemeClr val="lt1"/>
          </a:lnRef>
          <a:fillRef idx="1">
            <a:schemeClr val="accent1"/>
          </a:fillRef>
          <a:effectRef idx="1">
            <a:schemeClr val="accent1"/>
          </a:effectRef>
          <a:fontRef idx="minor">
            <a:schemeClr val="lt1"/>
          </a:fontRef>
        </p:style>
        <p:txBody>
          <a:bodyPr lIns="130622" tIns="65311" rIns="130622" bIns="65311" rtlCol="0" anchor="ctr"/>
          <a:lstStyle/>
          <a:p>
            <a:pPr algn="ctr"/>
            <a:endParaRPr lang="en-US"/>
          </a:p>
        </p:txBody>
      </p:sp>
      <p:sp>
        <p:nvSpPr>
          <p:cNvPr id="21" name="Up-Down Arrow 20"/>
          <p:cNvSpPr/>
          <p:nvPr/>
        </p:nvSpPr>
        <p:spPr>
          <a:xfrm>
            <a:off x="13191053" y="1516588"/>
            <a:ext cx="345635" cy="616712"/>
          </a:xfrm>
          <a:prstGeom prst="upDownArrow">
            <a:avLst/>
          </a:prstGeom>
        </p:spPr>
        <p:style>
          <a:lnRef idx="3">
            <a:schemeClr val="lt1"/>
          </a:lnRef>
          <a:fillRef idx="1">
            <a:schemeClr val="accent1"/>
          </a:fillRef>
          <a:effectRef idx="1">
            <a:schemeClr val="accent1"/>
          </a:effectRef>
          <a:fontRef idx="minor">
            <a:schemeClr val="lt1"/>
          </a:fontRef>
        </p:style>
        <p:txBody>
          <a:bodyPr lIns="130622" tIns="65311" rIns="130622" bIns="65311" rtlCol="0" anchor="ctr"/>
          <a:lstStyle/>
          <a:p>
            <a:pPr algn="ctr"/>
            <a:endParaRPr lang="en-US"/>
          </a:p>
        </p:txBody>
      </p:sp>
      <p:sp>
        <p:nvSpPr>
          <p:cNvPr id="22" name="TextBox 21"/>
          <p:cNvSpPr txBox="1"/>
          <p:nvPr/>
        </p:nvSpPr>
        <p:spPr>
          <a:xfrm rot="5400000">
            <a:off x="10912896" y="3368635"/>
            <a:ext cx="3043690" cy="532007"/>
          </a:xfrm>
          <a:prstGeom prst="rect">
            <a:avLst/>
          </a:prstGeom>
          <a:noFill/>
        </p:spPr>
        <p:txBody>
          <a:bodyPr wrap="none" lIns="130622" tIns="65311" rIns="130622" bIns="65311" rtlCol="0">
            <a:spAutoFit/>
          </a:bodyPr>
          <a:lstStyle/>
          <a:p>
            <a:r>
              <a:rPr lang="en-US" dirty="0" err="1" smtClean="0">
                <a:solidFill>
                  <a:schemeClr val="bg1"/>
                </a:solidFill>
              </a:rPr>
              <a:t>ReadyMind</a:t>
            </a:r>
            <a:r>
              <a:rPr lang="en-US" dirty="0" smtClean="0">
                <a:solidFill>
                  <a:schemeClr val="bg1"/>
                </a:solidFill>
              </a:rPr>
              <a:t>, USH</a:t>
            </a:r>
          </a:p>
        </p:txBody>
      </p:sp>
      <p:sp>
        <p:nvSpPr>
          <p:cNvPr id="23" name="Up-Down Arrow 22"/>
          <p:cNvSpPr/>
          <p:nvPr/>
        </p:nvSpPr>
        <p:spPr>
          <a:xfrm>
            <a:off x="12269351" y="5127753"/>
            <a:ext cx="381598" cy="832736"/>
          </a:xfrm>
          <a:prstGeom prst="upDownArrow">
            <a:avLst/>
          </a:prstGeom>
        </p:spPr>
        <p:style>
          <a:lnRef idx="3">
            <a:schemeClr val="lt1"/>
          </a:lnRef>
          <a:fillRef idx="1">
            <a:schemeClr val="accent3"/>
          </a:fillRef>
          <a:effectRef idx="1">
            <a:schemeClr val="accent3"/>
          </a:effectRef>
          <a:fontRef idx="minor">
            <a:schemeClr val="lt1"/>
          </a:fontRef>
        </p:style>
        <p:txBody>
          <a:bodyPr lIns="130622" tIns="65311" rIns="130622" bIns="65311" rtlCol="0" anchor="ctr"/>
          <a:lstStyle/>
          <a:p>
            <a:pPr algn="ctr"/>
            <a:endParaRPr lang="en-US"/>
          </a:p>
        </p:txBody>
      </p:sp>
      <p:sp>
        <p:nvSpPr>
          <p:cNvPr id="24" name="Up-Down Arrow 23"/>
          <p:cNvSpPr/>
          <p:nvPr/>
        </p:nvSpPr>
        <p:spPr>
          <a:xfrm>
            <a:off x="13306267" y="5131650"/>
            <a:ext cx="381598" cy="832736"/>
          </a:xfrm>
          <a:prstGeom prst="upDownArrow">
            <a:avLst/>
          </a:prstGeom>
        </p:spPr>
        <p:style>
          <a:lnRef idx="3">
            <a:schemeClr val="lt1"/>
          </a:lnRef>
          <a:fillRef idx="1">
            <a:schemeClr val="accent3"/>
          </a:fillRef>
          <a:effectRef idx="1">
            <a:schemeClr val="accent3"/>
          </a:effectRef>
          <a:fontRef idx="minor">
            <a:schemeClr val="lt1"/>
          </a:fontRef>
        </p:style>
        <p:txBody>
          <a:bodyPr lIns="130622" tIns="65311" rIns="130622" bIns="65311" rtlCol="0" anchor="ctr"/>
          <a:lstStyle/>
          <a:p>
            <a:pPr algn="ctr"/>
            <a:endParaRPr lang="en-US"/>
          </a:p>
        </p:txBody>
      </p:sp>
      <p:sp>
        <p:nvSpPr>
          <p:cNvPr id="25" name="Up-Down Arrow 24"/>
          <p:cNvSpPr/>
          <p:nvPr/>
        </p:nvSpPr>
        <p:spPr>
          <a:xfrm>
            <a:off x="13939123" y="1522512"/>
            <a:ext cx="404058" cy="4441873"/>
          </a:xfrm>
          <a:prstGeom prst="upDownArrow">
            <a:avLst/>
          </a:prstGeom>
        </p:spPr>
        <p:style>
          <a:lnRef idx="3">
            <a:schemeClr val="lt1"/>
          </a:lnRef>
          <a:fillRef idx="1">
            <a:schemeClr val="dk1"/>
          </a:fillRef>
          <a:effectRef idx="1">
            <a:schemeClr val="dk1"/>
          </a:effectRef>
          <a:fontRef idx="minor">
            <a:schemeClr val="lt1"/>
          </a:fontRef>
        </p:style>
        <p:txBody>
          <a:bodyPr lIns="130622" tIns="65311" rIns="130622" bIns="65311" rtlCol="0" anchor="ctr"/>
          <a:lstStyle/>
          <a:p>
            <a:pPr algn="ctr"/>
            <a:endParaRPr lang="en-US"/>
          </a:p>
        </p:txBody>
      </p:sp>
      <p:sp>
        <p:nvSpPr>
          <p:cNvPr id="26" name="Up-Down Arrow 25"/>
          <p:cNvSpPr/>
          <p:nvPr/>
        </p:nvSpPr>
        <p:spPr>
          <a:xfrm>
            <a:off x="815695" y="1522512"/>
            <a:ext cx="345638" cy="925812"/>
          </a:xfrm>
          <a:prstGeom prst="upDownArrow">
            <a:avLst/>
          </a:prstGeom>
        </p:spPr>
        <p:style>
          <a:lnRef idx="3">
            <a:schemeClr val="lt1"/>
          </a:lnRef>
          <a:fillRef idx="1">
            <a:schemeClr val="accent1"/>
          </a:fillRef>
          <a:effectRef idx="1">
            <a:schemeClr val="accent1"/>
          </a:effectRef>
          <a:fontRef idx="minor">
            <a:schemeClr val="lt1"/>
          </a:fontRef>
        </p:style>
        <p:txBody>
          <a:bodyPr lIns="130622" tIns="65311" rIns="130622" bIns="65311" rtlCol="0" anchor="ctr"/>
          <a:lstStyle/>
          <a:p>
            <a:pPr algn="ctr"/>
            <a:endParaRPr lang="en-US"/>
          </a:p>
        </p:txBody>
      </p:sp>
    </p:spTree>
    <p:extLst>
      <p:ext uri="{BB962C8B-B14F-4D97-AF65-F5344CB8AC3E}">
        <p14:creationId xmlns:p14="http://schemas.microsoft.com/office/powerpoint/2010/main" val="3180858166"/>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AGT Big-Data Architecture (Component View)</a:t>
            </a:r>
            <a:endParaRPr lang="en-US" dirty="0"/>
          </a:p>
        </p:txBody>
      </p:sp>
      <p:sp>
        <p:nvSpPr>
          <p:cNvPr id="163" name="Rectangle 162"/>
          <p:cNvSpPr/>
          <p:nvPr/>
        </p:nvSpPr>
        <p:spPr>
          <a:xfrm>
            <a:off x="63501" y="1954560"/>
            <a:ext cx="11729530" cy="3456385"/>
          </a:xfrm>
          <a:prstGeom prst="rect">
            <a:avLst/>
          </a:prstGeom>
          <a:solidFill>
            <a:schemeClr val="tx1"/>
          </a:solidFill>
          <a:ln>
            <a:noFill/>
            <a:prstDash val="lgDash"/>
          </a:ln>
        </p:spPr>
        <p:style>
          <a:lnRef idx="2">
            <a:schemeClr val="accent1">
              <a:shade val="50000"/>
            </a:schemeClr>
          </a:lnRef>
          <a:fillRef idx="1">
            <a:schemeClr val="accent1"/>
          </a:fillRef>
          <a:effectRef idx="0">
            <a:schemeClr val="accent1"/>
          </a:effectRef>
          <a:fontRef idx="minor">
            <a:schemeClr val="lt1"/>
          </a:fontRef>
        </p:style>
        <p:txBody>
          <a:bodyPr lIns="130622" tIns="65311" rIns="130622" bIns="65311" rtlCol="0" anchor="ctr"/>
          <a:lstStyle/>
          <a:p>
            <a:pPr algn="ctr"/>
            <a:r>
              <a:rPr lang="en-US" dirty="0" err="1" smtClean="0">
                <a:solidFill>
                  <a:schemeClr val="tx1"/>
                </a:solidFill>
              </a:rPr>
              <a:t>BBig</a:t>
            </a:r>
            <a:endParaRPr lang="en-US" dirty="0">
              <a:solidFill>
                <a:schemeClr val="tx1"/>
              </a:solidFill>
            </a:endParaRPr>
          </a:p>
        </p:txBody>
      </p:sp>
      <p:sp>
        <p:nvSpPr>
          <p:cNvPr id="165" name="Rectangle 164"/>
          <p:cNvSpPr/>
          <p:nvPr/>
        </p:nvSpPr>
        <p:spPr>
          <a:xfrm>
            <a:off x="2942202" y="4028389"/>
            <a:ext cx="5870765" cy="1296144"/>
          </a:xfrm>
          <a:prstGeom prst="rect">
            <a:avLst/>
          </a:prstGeom>
        </p:spPr>
        <p:style>
          <a:lnRef idx="1">
            <a:schemeClr val="accent6"/>
          </a:lnRef>
          <a:fillRef idx="2">
            <a:schemeClr val="accent6"/>
          </a:fillRef>
          <a:effectRef idx="1">
            <a:schemeClr val="accent6"/>
          </a:effectRef>
          <a:fontRef idx="minor">
            <a:schemeClr val="dk1"/>
          </a:fontRef>
        </p:style>
        <p:txBody>
          <a:bodyPr lIns="130622" tIns="65311" rIns="130622" bIns="65311" rtlCol="0" anchor="ctr"/>
          <a:lstStyle/>
          <a:p>
            <a:pPr algn="ctr"/>
            <a:endParaRPr lang="en-US"/>
          </a:p>
        </p:txBody>
      </p:sp>
      <p:sp>
        <p:nvSpPr>
          <p:cNvPr id="169" name="TextBox 168"/>
          <p:cNvSpPr txBox="1"/>
          <p:nvPr/>
        </p:nvSpPr>
        <p:spPr>
          <a:xfrm>
            <a:off x="2937114" y="4473679"/>
            <a:ext cx="5875853" cy="932117"/>
          </a:xfrm>
          <a:prstGeom prst="rect">
            <a:avLst/>
          </a:prstGeom>
          <a:noFill/>
        </p:spPr>
        <p:txBody>
          <a:bodyPr wrap="square" lIns="130622" tIns="65311" rIns="130622" bIns="65311" rtlCol="0">
            <a:spAutoFit/>
          </a:bodyPr>
          <a:lstStyle/>
          <a:p>
            <a:pPr algn="ctr"/>
            <a:r>
              <a:rPr lang="en-US" dirty="0" smtClean="0">
                <a:solidFill>
                  <a:schemeClr val="bg2"/>
                </a:solidFill>
              </a:rPr>
              <a:t>Data Clusters (Big-Data + non Big Data)</a:t>
            </a:r>
          </a:p>
        </p:txBody>
      </p:sp>
      <p:sp>
        <p:nvSpPr>
          <p:cNvPr id="173" name="Rectangle 172"/>
          <p:cNvSpPr/>
          <p:nvPr/>
        </p:nvSpPr>
        <p:spPr>
          <a:xfrm>
            <a:off x="978497" y="2929423"/>
            <a:ext cx="1723102" cy="2000089"/>
          </a:xfrm>
          <a:prstGeom prst="rect">
            <a:avLst/>
          </a:prstGeom>
          <a:pattFill prst="pct20">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lIns="130622" tIns="65311" rIns="130622" bIns="65311" rtlCol="0" anchor="ctr"/>
          <a:lstStyle/>
          <a:p>
            <a:pPr algn="ctr"/>
            <a:endParaRPr lang="en-US"/>
          </a:p>
        </p:txBody>
      </p:sp>
      <p:sp>
        <p:nvSpPr>
          <p:cNvPr id="174" name="Rectangle 173"/>
          <p:cNvSpPr/>
          <p:nvPr/>
        </p:nvSpPr>
        <p:spPr>
          <a:xfrm>
            <a:off x="9048483" y="2929424"/>
            <a:ext cx="1723102" cy="2000089"/>
          </a:xfrm>
          <a:prstGeom prst="rect">
            <a:avLst/>
          </a:prstGeom>
          <a:pattFill prst="pct20">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lIns="130622" tIns="65311" rIns="130622" bIns="65311" rtlCol="0" anchor="ctr"/>
          <a:lstStyle/>
          <a:p>
            <a:pPr algn="ctr"/>
            <a:endParaRPr lang="en-US"/>
          </a:p>
        </p:txBody>
      </p:sp>
      <p:sp>
        <p:nvSpPr>
          <p:cNvPr id="175" name="Rectangle 174"/>
          <p:cNvSpPr/>
          <p:nvPr/>
        </p:nvSpPr>
        <p:spPr>
          <a:xfrm>
            <a:off x="1025322" y="2943899"/>
            <a:ext cx="9746262" cy="935460"/>
          </a:xfrm>
          <a:prstGeom prst="rect">
            <a:avLst/>
          </a:prstGeom>
          <a:pattFill prst="pct20">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lIns="130622" tIns="65311" rIns="130622" bIns="65311" rtlCol="0" anchor="ctr"/>
          <a:lstStyle/>
          <a:p>
            <a:pPr algn="ctr"/>
            <a:r>
              <a:rPr lang="en-US" dirty="0" smtClean="0">
                <a:solidFill>
                  <a:schemeClr val="tx1"/>
                </a:solidFill>
              </a:rPr>
              <a:t>Management and Administrative components</a:t>
            </a:r>
            <a:endParaRPr lang="en-US" dirty="0">
              <a:solidFill>
                <a:schemeClr val="tx1"/>
              </a:solidFill>
            </a:endParaRPr>
          </a:p>
        </p:txBody>
      </p:sp>
      <p:grpSp>
        <p:nvGrpSpPr>
          <p:cNvPr id="176" name="Group 175"/>
          <p:cNvGrpSpPr/>
          <p:nvPr/>
        </p:nvGrpSpPr>
        <p:grpSpPr>
          <a:xfrm>
            <a:off x="978496" y="2928853"/>
            <a:ext cx="9793088" cy="2000660"/>
            <a:chOff x="1187624" y="3573016"/>
            <a:chExt cx="6120680" cy="1667217"/>
          </a:xfrm>
        </p:grpSpPr>
        <p:cxnSp>
          <p:nvCxnSpPr>
            <p:cNvPr id="177" name="Straight Connector 176"/>
            <p:cNvCxnSpPr/>
            <p:nvPr/>
          </p:nvCxnSpPr>
          <p:spPr>
            <a:xfrm>
              <a:off x="1187624" y="5240233"/>
              <a:ext cx="1076939"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78" name="Straight Connector 177"/>
            <p:cNvCxnSpPr/>
            <p:nvPr/>
          </p:nvCxnSpPr>
          <p:spPr>
            <a:xfrm flipV="1">
              <a:off x="2264563" y="4365104"/>
              <a:ext cx="0" cy="875129"/>
            </a:xfrm>
            <a:prstGeom prst="line">
              <a:avLst/>
            </a:prstGeom>
          </p:spPr>
          <p:style>
            <a:lnRef idx="2">
              <a:schemeClr val="accent1"/>
            </a:lnRef>
            <a:fillRef idx="0">
              <a:schemeClr val="accent1"/>
            </a:fillRef>
            <a:effectRef idx="1">
              <a:schemeClr val="accent1"/>
            </a:effectRef>
            <a:fontRef idx="minor">
              <a:schemeClr val="tx1"/>
            </a:fontRef>
          </p:style>
        </p:cxnSp>
        <p:cxnSp>
          <p:nvCxnSpPr>
            <p:cNvPr id="179" name="Straight Connector 178"/>
            <p:cNvCxnSpPr/>
            <p:nvPr/>
          </p:nvCxnSpPr>
          <p:spPr>
            <a:xfrm>
              <a:off x="2264563" y="4365104"/>
              <a:ext cx="3963621"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80" name="Straight Connector 179"/>
            <p:cNvCxnSpPr/>
            <p:nvPr/>
          </p:nvCxnSpPr>
          <p:spPr>
            <a:xfrm>
              <a:off x="6228184" y="4365104"/>
              <a:ext cx="0" cy="875129"/>
            </a:xfrm>
            <a:prstGeom prst="line">
              <a:avLst/>
            </a:prstGeom>
          </p:spPr>
          <p:style>
            <a:lnRef idx="2">
              <a:schemeClr val="accent1"/>
            </a:lnRef>
            <a:fillRef idx="0">
              <a:schemeClr val="accent1"/>
            </a:fillRef>
            <a:effectRef idx="1">
              <a:schemeClr val="accent1"/>
            </a:effectRef>
            <a:fontRef idx="minor">
              <a:schemeClr val="tx1"/>
            </a:fontRef>
          </p:style>
        </p:cxnSp>
        <p:cxnSp>
          <p:nvCxnSpPr>
            <p:cNvPr id="181" name="Straight Connector 180"/>
            <p:cNvCxnSpPr/>
            <p:nvPr/>
          </p:nvCxnSpPr>
          <p:spPr>
            <a:xfrm>
              <a:off x="6228184" y="5240233"/>
              <a:ext cx="108012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82" name="Straight Connector 181"/>
            <p:cNvCxnSpPr/>
            <p:nvPr/>
          </p:nvCxnSpPr>
          <p:spPr>
            <a:xfrm flipV="1">
              <a:off x="1187624" y="3573016"/>
              <a:ext cx="0" cy="1667217"/>
            </a:xfrm>
            <a:prstGeom prst="line">
              <a:avLst/>
            </a:prstGeom>
          </p:spPr>
          <p:style>
            <a:lnRef idx="2">
              <a:schemeClr val="accent1"/>
            </a:lnRef>
            <a:fillRef idx="0">
              <a:schemeClr val="accent1"/>
            </a:fillRef>
            <a:effectRef idx="1">
              <a:schemeClr val="accent1"/>
            </a:effectRef>
            <a:fontRef idx="minor">
              <a:schemeClr val="tx1"/>
            </a:fontRef>
          </p:style>
        </p:cxnSp>
        <p:cxnSp>
          <p:nvCxnSpPr>
            <p:cNvPr id="183" name="Straight Connector 182"/>
            <p:cNvCxnSpPr/>
            <p:nvPr/>
          </p:nvCxnSpPr>
          <p:spPr>
            <a:xfrm>
              <a:off x="1187624" y="3573016"/>
              <a:ext cx="612068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84" name="Straight Connector 183"/>
            <p:cNvCxnSpPr/>
            <p:nvPr/>
          </p:nvCxnSpPr>
          <p:spPr>
            <a:xfrm>
              <a:off x="7308304" y="3573016"/>
              <a:ext cx="0" cy="1667217"/>
            </a:xfrm>
            <a:prstGeom prst="line">
              <a:avLst/>
            </a:prstGeom>
          </p:spPr>
          <p:style>
            <a:lnRef idx="2">
              <a:schemeClr val="accent1"/>
            </a:lnRef>
            <a:fillRef idx="0">
              <a:schemeClr val="accent1"/>
            </a:fillRef>
            <a:effectRef idx="1">
              <a:schemeClr val="accent1"/>
            </a:effectRef>
            <a:fontRef idx="minor">
              <a:schemeClr val="tx1"/>
            </a:fontRef>
          </p:style>
        </p:cxnSp>
      </p:grpSp>
      <p:sp>
        <p:nvSpPr>
          <p:cNvPr id="195" name="Rectangle 194"/>
          <p:cNvSpPr/>
          <p:nvPr/>
        </p:nvSpPr>
        <p:spPr>
          <a:xfrm>
            <a:off x="172006" y="2386607"/>
            <a:ext cx="11419482" cy="455834"/>
          </a:xfrm>
          <a:prstGeom prst="rect">
            <a:avLst/>
          </a:prstGeom>
          <a:pattFill prst="pct70">
            <a:fgClr>
              <a:schemeClr val="accent3"/>
            </a:fgClr>
            <a:bgClr>
              <a:schemeClr val="bg1"/>
            </a:bgClr>
          </a:pattFill>
          <a:ln>
            <a:noFill/>
          </a:ln>
        </p:spPr>
        <p:style>
          <a:lnRef idx="2">
            <a:schemeClr val="accent3">
              <a:shade val="50000"/>
            </a:schemeClr>
          </a:lnRef>
          <a:fillRef idx="1">
            <a:schemeClr val="accent3"/>
          </a:fillRef>
          <a:effectRef idx="0">
            <a:schemeClr val="accent3"/>
          </a:effectRef>
          <a:fontRef idx="minor">
            <a:schemeClr val="lt1"/>
          </a:fontRef>
        </p:style>
        <p:txBody>
          <a:bodyPr lIns="130622" tIns="65311" rIns="130622" bIns="65311" rtlCol="0" anchor="ctr"/>
          <a:lstStyle/>
          <a:p>
            <a:pPr algn="ctr"/>
            <a:endParaRPr lang="en-US"/>
          </a:p>
        </p:txBody>
      </p:sp>
      <p:sp>
        <p:nvSpPr>
          <p:cNvPr id="196" name="Rectangle 195"/>
          <p:cNvSpPr/>
          <p:nvPr/>
        </p:nvSpPr>
        <p:spPr>
          <a:xfrm>
            <a:off x="172007" y="2800878"/>
            <a:ext cx="704691" cy="2461032"/>
          </a:xfrm>
          <a:prstGeom prst="rect">
            <a:avLst/>
          </a:prstGeom>
          <a:pattFill prst="pct70">
            <a:fgClr>
              <a:schemeClr val="accent3"/>
            </a:fgClr>
            <a:bgClr>
              <a:schemeClr val="bg1"/>
            </a:bgClr>
          </a:pattFill>
          <a:ln>
            <a:noFill/>
          </a:ln>
        </p:spPr>
        <p:style>
          <a:lnRef idx="2">
            <a:schemeClr val="accent3">
              <a:shade val="50000"/>
            </a:schemeClr>
          </a:lnRef>
          <a:fillRef idx="1">
            <a:schemeClr val="accent3"/>
          </a:fillRef>
          <a:effectRef idx="0">
            <a:schemeClr val="accent3"/>
          </a:effectRef>
          <a:fontRef idx="minor">
            <a:schemeClr val="lt1"/>
          </a:fontRef>
        </p:style>
        <p:txBody>
          <a:bodyPr lIns="130622" tIns="65311" rIns="130622" bIns="65311" rtlCol="0" anchor="ctr"/>
          <a:lstStyle/>
          <a:p>
            <a:pPr algn="ctr"/>
            <a:endParaRPr lang="en-US"/>
          </a:p>
        </p:txBody>
      </p:sp>
      <p:sp>
        <p:nvSpPr>
          <p:cNvPr id="197" name="Rectangle 196"/>
          <p:cNvSpPr/>
          <p:nvPr/>
        </p:nvSpPr>
        <p:spPr>
          <a:xfrm>
            <a:off x="10905909" y="2825780"/>
            <a:ext cx="704691" cy="2461032"/>
          </a:xfrm>
          <a:prstGeom prst="rect">
            <a:avLst/>
          </a:prstGeom>
          <a:pattFill prst="pct70">
            <a:fgClr>
              <a:schemeClr val="accent3"/>
            </a:fgClr>
            <a:bgClr>
              <a:schemeClr val="bg1"/>
            </a:bgClr>
          </a:pattFill>
          <a:ln>
            <a:noFill/>
          </a:ln>
        </p:spPr>
        <p:style>
          <a:lnRef idx="2">
            <a:schemeClr val="accent3">
              <a:shade val="50000"/>
            </a:schemeClr>
          </a:lnRef>
          <a:fillRef idx="1">
            <a:schemeClr val="accent3"/>
          </a:fillRef>
          <a:effectRef idx="0">
            <a:schemeClr val="accent3"/>
          </a:effectRef>
          <a:fontRef idx="minor">
            <a:schemeClr val="lt1"/>
          </a:fontRef>
        </p:style>
        <p:txBody>
          <a:bodyPr lIns="130622" tIns="65311" rIns="130622" bIns="65311" rtlCol="0" anchor="ctr"/>
          <a:lstStyle/>
          <a:p>
            <a:pPr algn="ctr"/>
            <a:endParaRPr lang="en-US"/>
          </a:p>
        </p:txBody>
      </p:sp>
      <p:grpSp>
        <p:nvGrpSpPr>
          <p:cNvPr id="198" name="Group 197"/>
          <p:cNvGrpSpPr/>
          <p:nvPr/>
        </p:nvGrpSpPr>
        <p:grpSpPr>
          <a:xfrm>
            <a:off x="172006" y="2386608"/>
            <a:ext cx="11419482" cy="2875304"/>
            <a:chOff x="1179240" y="1176930"/>
            <a:chExt cx="7137176" cy="2396087"/>
          </a:xfrm>
        </p:grpSpPr>
        <p:cxnSp>
          <p:nvCxnSpPr>
            <p:cNvPr id="199" name="Straight Connector 198"/>
            <p:cNvCxnSpPr/>
            <p:nvPr/>
          </p:nvCxnSpPr>
          <p:spPr>
            <a:xfrm>
              <a:off x="1179240" y="3573016"/>
              <a:ext cx="440432" cy="0"/>
            </a:xfrm>
            <a:prstGeom prst="line">
              <a:avLst/>
            </a:prstGeom>
          </p:spPr>
          <p:style>
            <a:lnRef idx="2">
              <a:schemeClr val="accent3"/>
            </a:lnRef>
            <a:fillRef idx="0">
              <a:schemeClr val="accent3"/>
            </a:fillRef>
            <a:effectRef idx="1">
              <a:schemeClr val="accent3"/>
            </a:effectRef>
            <a:fontRef idx="minor">
              <a:schemeClr val="tx1"/>
            </a:fontRef>
          </p:style>
        </p:cxnSp>
        <p:cxnSp>
          <p:nvCxnSpPr>
            <p:cNvPr id="200" name="Straight Connector 199"/>
            <p:cNvCxnSpPr/>
            <p:nvPr/>
          </p:nvCxnSpPr>
          <p:spPr>
            <a:xfrm flipV="1">
              <a:off x="1619672" y="1556792"/>
              <a:ext cx="0" cy="2016225"/>
            </a:xfrm>
            <a:prstGeom prst="line">
              <a:avLst/>
            </a:prstGeom>
          </p:spPr>
          <p:style>
            <a:lnRef idx="2">
              <a:schemeClr val="accent3"/>
            </a:lnRef>
            <a:fillRef idx="0">
              <a:schemeClr val="accent3"/>
            </a:fillRef>
            <a:effectRef idx="1">
              <a:schemeClr val="accent3"/>
            </a:effectRef>
            <a:fontRef idx="minor">
              <a:schemeClr val="tx1"/>
            </a:fontRef>
          </p:style>
        </p:cxnSp>
        <p:cxnSp>
          <p:nvCxnSpPr>
            <p:cNvPr id="201" name="Straight Connector 200"/>
            <p:cNvCxnSpPr/>
            <p:nvPr/>
          </p:nvCxnSpPr>
          <p:spPr>
            <a:xfrm>
              <a:off x="1619672" y="1556792"/>
              <a:ext cx="6264696" cy="0"/>
            </a:xfrm>
            <a:prstGeom prst="line">
              <a:avLst/>
            </a:prstGeom>
          </p:spPr>
          <p:style>
            <a:lnRef idx="2">
              <a:schemeClr val="accent3"/>
            </a:lnRef>
            <a:fillRef idx="0">
              <a:schemeClr val="accent3"/>
            </a:fillRef>
            <a:effectRef idx="1">
              <a:schemeClr val="accent3"/>
            </a:effectRef>
            <a:fontRef idx="minor">
              <a:schemeClr val="tx1"/>
            </a:fontRef>
          </p:style>
        </p:cxnSp>
        <p:cxnSp>
          <p:nvCxnSpPr>
            <p:cNvPr id="202" name="Straight Connector 201"/>
            <p:cNvCxnSpPr/>
            <p:nvPr/>
          </p:nvCxnSpPr>
          <p:spPr>
            <a:xfrm>
              <a:off x="7884368" y="1556792"/>
              <a:ext cx="0" cy="2016224"/>
            </a:xfrm>
            <a:prstGeom prst="line">
              <a:avLst/>
            </a:prstGeom>
          </p:spPr>
          <p:style>
            <a:lnRef idx="2">
              <a:schemeClr val="accent3"/>
            </a:lnRef>
            <a:fillRef idx="0">
              <a:schemeClr val="accent3"/>
            </a:fillRef>
            <a:effectRef idx="1">
              <a:schemeClr val="accent3"/>
            </a:effectRef>
            <a:fontRef idx="minor">
              <a:schemeClr val="tx1"/>
            </a:fontRef>
          </p:style>
        </p:cxnSp>
        <p:cxnSp>
          <p:nvCxnSpPr>
            <p:cNvPr id="203" name="Straight Connector 202"/>
            <p:cNvCxnSpPr/>
            <p:nvPr/>
          </p:nvCxnSpPr>
          <p:spPr>
            <a:xfrm>
              <a:off x="7884368" y="3573016"/>
              <a:ext cx="432048" cy="0"/>
            </a:xfrm>
            <a:prstGeom prst="line">
              <a:avLst/>
            </a:prstGeom>
          </p:spPr>
          <p:style>
            <a:lnRef idx="2">
              <a:schemeClr val="accent3"/>
            </a:lnRef>
            <a:fillRef idx="0">
              <a:schemeClr val="accent3"/>
            </a:fillRef>
            <a:effectRef idx="1">
              <a:schemeClr val="accent3"/>
            </a:effectRef>
            <a:fontRef idx="minor">
              <a:schemeClr val="tx1"/>
            </a:fontRef>
          </p:style>
        </p:cxnSp>
        <p:cxnSp>
          <p:nvCxnSpPr>
            <p:cNvPr id="204" name="Straight Connector 203"/>
            <p:cNvCxnSpPr/>
            <p:nvPr/>
          </p:nvCxnSpPr>
          <p:spPr>
            <a:xfrm flipV="1">
              <a:off x="1179240" y="1176930"/>
              <a:ext cx="0" cy="2396086"/>
            </a:xfrm>
            <a:prstGeom prst="line">
              <a:avLst/>
            </a:prstGeom>
          </p:spPr>
          <p:style>
            <a:lnRef idx="2">
              <a:schemeClr val="accent3"/>
            </a:lnRef>
            <a:fillRef idx="0">
              <a:schemeClr val="accent3"/>
            </a:fillRef>
            <a:effectRef idx="1">
              <a:schemeClr val="accent3"/>
            </a:effectRef>
            <a:fontRef idx="minor">
              <a:schemeClr val="tx1"/>
            </a:fontRef>
          </p:style>
        </p:cxnSp>
        <p:cxnSp>
          <p:nvCxnSpPr>
            <p:cNvPr id="205" name="Straight Connector 204"/>
            <p:cNvCxnSpPr/>
            <p:nvPr/>
          </p:nvCxnSpPr>
          <p:spPr>
            <a:xfrm>
              <a:off x="1179240" y="1176930"/>
              <a:ext cx="7137176" cy="0"/>
            </a:xfrm>
            <a:prstGeom prst="line">
              <a:avLst/>
            </a:prstGeom>
          </p:spPr>
          <p:style>
            <a:lnRef idx="2">
              <a:schemeClr val="accent3"/>
            </a:lnRef>
            <a:fillRef idx="0">
              <a:schemeClr val="accent3"/>
            </a:fillRef>
            <a:effectRef idx="1">
              <a:schemeClr val="accent3"/>
            </a:effectRef>
            <a:fontRef idx="minor">
              <a:schemeClr val="tx1"/>
            </a:fontRef>
          </p:style>
        </p:cxnSp>
        <p:cxnSp>
          <p:nvCxnSpPr>
            <p:cNvPr id="206" name="Straight Connector 205"/>
            <p:cNvCxnSpPr/>
            <p:nvPr/>
          </p:nvCxnSpPr>
          <p:spPr>
            <a:xfrm>
              <a:off x="8316416" y="1176930"/>
              <a:ext cx="0" cy="2396086"/>
            </a:xfrm>
            <a:prstGeom prst="line">
              <a:avLst/>
            </a:prstGeom>
          </p:spPr>
          <p:style>
            <a:lnRef idx="2">
              <a:schemeClr val="accent3"/>
            </a:lnRef>
            <a:fillRef idx="0">
              <a:schemeClr val="accent3"/>
            </a:fillRef>
            <a:effectRef idx="1">
              <a:schemeClr val="accent3"/>
            </a:effectRef>
            <a:fontRef idx="minor">
              <a:schemeClr val="tx1"/>
            </a:fontRef>
          </p:style>
        </p:cxnSp>
      </p:grpSp>
      <p:sp>
        <p:nvSpPr>
          <p:cNvPr id="207" name="TextBox 206"/>
          <p:cNvSpPr txBox="1"/>
          <p:nvPr/>
        </p:nvSpPr>
        <p:spPr>
          <a:xfrm>
            <a:off x="4132684" y="2448325"/>
            <a:ext cx="2617773" cy="393508"/>
          </a:xfrm>
          <a:prstGeom prst="rect">
            <a:avLst/>
          </a:prstGeom>
          <a:solidFill>
            <a:schemeClr val="bg1"/>
          </a:solidFill>
        </p:spPr>
        <p:txBody>
          <a:bodyPr wrap="none" lIns="130622" tIns="65311" rIns="130622" bIns="65311" rtlCol="0">
            <a:spAutoFit/>
          </a:bodyPr>
          <a:lstStyle/>
          <a:p>
            <a:r>
              <a:rPr lang="en-US" sz="1700" dirty="0">
                <a:solidFill>
                  <a:schemeClr val="bg2"/>
                </a:solidFill>
              </a:rPr>
              <a:t>Respective Interfaces</a:t>
            </a:r>
          </a:p>
        </p:txBody>
      </p:sp>
      <p:sp>
        <p:nvSpPr>
          <p:cNvPr id="225" name="TextBox 224"/>
          <p:cNvSpPr txBox="1"/>
          <p:nvPr/>
        </p:nvSpPr>
        <p:spPr>
          <a:xfrm>
            <a:off x="3322783" y="1954560"/>
            <a:ext cx="3929863" cy="439674"/>
          </a:xfrm>
          <a:prstGeom prst="rect">
            <a:avLst/>
          </a:prstGeom>
          <a:noFill/>
        </p:spPr>
        <p:txBody>
          <a:bodyPr wrap="none" lIns="130622" tIns="65311" rIns="130622" bIns="65311" rtlCol="0">
            <a:spAutoFit/>
          </a:bodyPr>
          <a:lstStyle/>
          <a:p>
            <a:r>
              <a:rPr lang="en-US" sz="2000" b="1" dirty="0">
                <a:solidFill>
                  <a:schemeClr val="bg1"/>
                </a:solidFill>
              </a:rPr>
              <a:t>Data Processing Platform</a:t>
            </a:r>
          </a:p>
        </p:txBody>
      </p:sp>
      <p:sp>
        <p:nvSpPr>
          <p:cNvPr id="236" name="Up-Down Arrow 235"/>
          <p:cNvSpPr/>
          <p:nvPr/>
        </p:nvSpPr>
        <p:spPr>
          <a:xfrm>
            <a:off x="2130624" y="2401107"/>
            <a:ext cx="345638" cy="475298"/>
          </a:xfrm>
          <a:prstGeom prst="upDownArrow">
            <a:avLst/>
          </a:prstGeom>
        </p:spPr>
        <p:style>
          <a:lnRef idx="3">
            <a:schemeClr val="lt1"/>
          </a:lnRef>
          <a:fillRef idx="1">
            <a:schemeClr val="accent4"/>
          </a:fillRef>
          <a:effectRef idx="1">
            <a:schemeClr val="accent4"/>
          </a:effectRef>
          <a:fontRef idx="minor">
            <a:schemeClr val="lt1"/>
          </a:fontRef>
        </p:style>
        <p:txBody>
          <a:bodyPr lIns="130622" tIns="65311" rIns="130622" bIns="65311" rtlCol="0" anchor="ctr"/>
          <a:lstStyle/>
          <a:p>
            <a:pPr algn="ctr"/>
            <a:endParaRPr lang="en-US"/>
          </a:p>
        </p:txBody>
      </p:sp>
      <p:sp>
        <p:nvSpPr>
          <p:cNvPr id="237" name="Up-Down Arrow 236"/>
          <p:cNvSpPr/>
          <p:nvPr/>
        </p:nvSpPr>
        <p:spPr>
          <a:xfrm>
            <a:off x="9216211" y="2394373"/>
            <a:ext cx="345638" cy="475298"/>
          </a:xfrm>
          <a:prstGeom prst="upDownArrow">
            <a:avLst/>
          </a:prstGeom>
        </p:spPr>
        <p:style>
          <a:lnRef idx="3">
            <a:schemeClr val="lt1"/>
          </a:lnRef>
          <a:fillRef idx="1">
            <a:schemeClr val="accent4"/>
          </a:fillRef>
          <a:effectRef idx="1">
            <a:schemeClr val="accent4"/>
          </a:effectRef>
          <a:fontRef idx="minor">
            <a:schemeClr val="lt1"/>
          </a:fontRef>
        </p:style>
        <p:txBody>
          <a:bodyPr lIns="130622" tIns="65311" rIns="130622" bIns="65311" rtlCol="0" anchor="ctr"/>
          <a:lstStyle/>
          <a:p>
            <a:pPr algn="ctr"/>
            <a:endParaRPr lang="en-US"/>
          </a:p>
        </p:txBody>
      </p:sp>
      <p:sp>
        <p:nvSpPr>
          <p:cNvPr id="239" name="Left-Right Arrow 238"/>
          <p:cNvSpPr/>
          <p:nvPr/>
        </p:nvSpPr>
        <p:spPr>
          <a:xfrm>
            <a:off x="147134" y="3694644"/>
            <a:ext cx="668560" cy="281881"/>
          </a:xfrm>
          <a:prstGeom prst="leftRightArrow">
            <a:avLst/>
          </a:prstGeom>
        </p:spPr>
        <p:style>
          <a:lnRef idx="3">
            <a:schemeClr val="lt1"/>
          </a:lnRef>
          <a:fillRef idx="1">
            <a:schemeClr val="accent4"/>
          </a:fillRef>
          <a:effectRef idx="1">
            <a:schemeClr val="accent4"/>
          </a:effectRef>
          <a:fontRef idx="minor">
            <a:schemeClr val="lt1"/>
          </a:fontRef>
        </p:style>
        <p:txBody>
          <a:bodyPr lIns="130622" tIns="65311" rIns="130622" bIns="65311" rtlCol="0" anchor="ctr"/>
          <a:lstStyle/>
          <a:p>
            <a:pPr algn="ctr"/>
            <a:endParaRPr lang="en-US"/>
          </a:p>
        </p:txBody>
      </p:sp>
      <p:sp>
        <p:nvSpPr>
          <p:cNvPr id="240" name="Left-Right Arrow 239"/>
          <p:cNvSpPr/>
          <p:nvPr/>
        </p:nvSpPr>
        <p:spPr>
          <a:xfrm>
            <a:off x="10893946" y="3774416"/>
            <a:ext cx="668560" cy="281881"/>
          </a:xfrm>
          <a:prstGeom prst="leftRightArrow">
            <a:avLst/>
          </a:prstGeom>
        </p:spPr>
        <p:style>
          <a:lnRef idx="3">
            <a:schemeClr val="lt1"/>
          </a:lnRef>
          <a:fillRef idx="1">
            <a:schemeClr val="accent4"/>
          </a:fillRef>
          <a:effectRef idx="1">
            <a:schemeClr val="accent4"/>
          </a:effectRef>
          <a:fontRef idx="minor">
            <a:schemeClr val="lt1"/>
          </a:fontRef>
        </p:style>
        <p:txBody>
          <a:bodyPr lIns="130622" tIns="65311" rIns="130622" bIns="65311" rtlCol="0" anchor="ctr"/>
          <a:lstStyle/>
          <a:p>
            <a:pPr algn="ctr"/>
            <a:endParaRPr lang="en-US"/>
          </a:p>
        </p:txBody>
      </p:sp>
      <p:sp>
        <p:nvSpPr>
          <p:cNvPr id="243" name="Rectangle 242"/>
          <p:cNvSpPr/>
          <p:nvPr/>
        </p:nvSpPr>
        <p:spPr>
          <a:xfrm>
            <a:off x="63501" y="5597004"/>
            <a:ext cx="14394893" cy="1974181"/>
          </a:xfrm>
          <a:prstGeom prst="rect">
            <a:avLst/>
          </a:prstGeom>
          <a:solidFill>
            <a:schemeClr val="tx1"/>
          </a:solidFill>
          <a:ln>
            <a:noFill/>
            <a:prstDash val="lgDash"/>
          </a:ln>
        </p:spPr>
        <p:style>
          <a:lnRef idx="2">
            <a:schemeClr val="accent1">
              <a:shade val="50000"/>
            </a:schemeClr>
          </a:lnRef>
          <a:fillRef idx="1">
            <a:schemeClr val="accent1"/>
          </a:fillRef>
          <a:effectRef idx="0">
            <a:schemeClr val="accent1"/>
          </a:effectRef>
          <a:fontRef idx="minor">
            <a:schemeClr val="lt1"/>
          </a:fontRef>
        </p:style>
        <p:txBody>
          <a:bodyPr lIns="130622" tIns="65311" rIns="130622" bIns="65311" rtlCol="0" anchor="ctr"/>
          <a:lstStyle/>
          <a:p>
            <a:pPr algn="ctr"/>
            <a:endParaRPr lang="en-US"/>
          </a:p>
        </p:txBody>
      </p:sp>
      <p:sp>
        <p:nvSpPr>
          <p:cNvPr id="244" name="TextBox 243"/>
          <p:cNvSpPr txBox="1"/>
          <p:nvPr/>
        </p:nvSpPr>
        <p:spPr>
          <a:xfrm>
            <a:off x="0" y="6281605"/>
            <a:ext cx="14286387" cy="747451"/>
          </a:xfrm>
          <a:prstGeom prst="rect">
            <a:avLst/>
          </a:prstGeom>
          <a:noFill/>
        </p:spPr>
        <p:txBody>
          <a:bodyPr wrap="square" lIns="130622" tIns="65311" rIns="130622" bIns="65311" rtlCol="0">
            <a:spAutoFit/>
          </a:bodyPr>
          <a:lstStyle/>
          <a:p>
            <a:pPr algn="ctr"/>
            <a:r>
              <a:rPr lang="en-US" sz="4000" b="1" dirty="0">
                <a:solidFill>
                  <a:schemeClr val="bg1"/>
                </a:solidFill>
              </a:rPr>
              <a:t>Shared Data Storage Platform</a:t>
            </a:r>
          </a:p>
        </p:txBody>
      </p:sp>
      <p:sp>
        <p:nvSpPr>
          <p:cNvPr id="245" name="Up-Down Arrow 244"/>
          <p:cNvSpPr/>
          <p:nvPr/>
        </p:nvSpPr>
        <p:spPr>
          <a:xfrm>
            <a:off x="3751084" y="5090488"/>
            <a:ext cx="381598" cy="832736"/>
          </a:xfrm>
          <a:prstGeom prst="upDownArrow">
            <a:avLst/>
          </a:prstGeom>
        </p:spPr>
        <p:style>
          <a:lnRef idx="3">
            <a:schemeClr val="lt1"/>
          </a:lnRef>
          <a:fillRef idx="1">
            <a:schemeClr val="accent3"/>
          </a:fillRef>
          <a:effectRef idx="1">
            <a:schemeClr val="accent3"/>
          </a:effectRef>
          <a:fontRef idx="minor">
            <a:schemeClr val="lt1"/>
          </a:fontRef>
        </p:style>
        <p:txBody>
          <a:bodyPr lIns="130622" tIns="65311" rIns="130622" bIns="65311" rtlCol="0" anchor="ctr"/>
          <a:lstStyle/>
          <a:p>
            <a:pPr algn="ctr"/>
            <a:endParaRPr lang="en-US"/>
          </a:p>
        </p:txBody>
      </p:sp>
      <p:sp>
        <p:nvSpPr>
          <p:cNvPr id="248" name="Up-Down Arrow 247"/>
          <p:cNvSpPr/>
          <p:nvPr/>
        </p:nvSpPr>
        <p:spPr>
          <a:xfrm>
            <a:off x="8212404" y="5096666"/>
            <a:ext cx="381598" cy="832736"/>
          </a:xfrm>
          <a:prstGeom prst="upDownArrow">
            <a:avLst/>
          </a:prstGeom>
        </p:spPr>
        <p:style>
          <a:lnRef idx="3">
            <a:schemeClr val="lt1"/>
          </a:lnRef>
          <a:fillRef idx="1">
            <a:schemeClr val="accent3"/>
          </a:fillRef>
          <a:effectRef idx="1">
            <a:schemeClr val="accent3"/>
          </a:effectRef>
          <a:fontRef idx="minor">
            <a:schemeClr val="lt1"/>
          </a:fontRef>
        </p:style>
        <p:txBody>
          <a:bodyPr lIns="130622" tIns="65311" rIns="130622" bIns="65311" rtlCol="0" anchor="ctr"/>
          <a:lstStyle/>
          <a:p>
            <a:pPr algn="ctr"/>
            <a:endParaRPr lang="en-US"/>
          </a:p>
        </p:txBody>
      </p:sp>
      <p:sp>
        <p:nvSpPr>
          <p:cNvPr id="49" name="Rectangle 48"/>
          <p:cNvSpPr/>
          <p:nvPr/>
        </p:nvSpPr>
        <p:spPr>
          <a:xfrm>
            <a:off x="12014446" y="1954558"/>
            <a:ext cx="765629" cy="3456385"/>
          </a:xfrm>
          <a:prstGeom prst="rect">
            <a:avLst/>
          </a:prstGeom>
        </p:spPr>
        <p:style>
          <a:lnRef idx="2">
            <a:schemeClr val="dk1">
              <a:shade val="50000"/>
            </a:schemeClr>
          </a:lnRef>
          <a:fillRef idx="1">
            <a:schemeClr val="dk1"/>
          </a:fillRef>
          <a:effectRef idx="0">
            <a:schemeClr val="dk1"/>
          </a:effectRef>
          <a:fontRef idx="minor">
            <a:schemeClr val="lt1"/>
          </a:fontRef>
        </p:style>
        <p:txBody>
          <a:bodyPr lIns="130622" tIns="65311" rIns="130622" bIns="65311" rtlCol="0" anchor="ctr"/>
          <a:lstStyle/>
          <a:p>
            <a:pPr algn="ctr"/>
            <a:endParaRPr lang="en-US" sz="2000" b="1" dirty="0"/>
          </a:p>
        </p:txBody>
      </p:sp>
      <p:sp>
        <p:nvSpPr>
          <p:cNvPr id="50" name="Rectangle 49"/>
          <p:cNvSpPr/>
          <p:nvPr/>
        </p:nvSpPr>
        <p:spPr>
          <a:xfrm>
            <a:off x="12960628" y="1954559"/>
            <a:ext cx="759752" cy="3456384"/>
          </a:xfrm>
          <a:prstGeom prst="rect">
            <a:avLst/>
          </a:prstGeom>
        </p:spPr>
        <p:style>
          <a:lnRef idx="2">
            <a:schemeClr val="dk1">
              <a:shade val="50000"/>
            </a:schemeClr>
          </a:lnRef>
          <a:fillRef idx="1">
            <a:schemeClr val="dk1"/>
          </a:fillRef>
          <a:effectRef idx="0">
            <a:schemeClr val="dk1"/>
          </a:effectRef>
          <a:fontRef idx="minor">
            <a:schemeClr val="lt1"/>
          </a:fontRef>
        </p:style>
        <p:txBody>
          <a:bodyPr lIns="130622" tIns="65311" rIns="130622" bIns="65311" rtlCol="0" anchor="ctr"/>
          <a:lstStyle/>
          <a:p>
            <a:pPr algn="ctr"/>
            <a:r>
              <a:rPr lang="en-US" sz="2000" b="1" dirty="0"/>
              <a:t>:::</a:t>
            </a:r>
          </a:p>
        </p:txBody>
      </p:sp>
      <p:sp>
        <p:nvSpPr>
          <p:cNvPr id="51" name="Rectangle 50"/>
          <p:cNvSpPr/>
          <p:nvPr/>
        </p:nvSpPr>
        <p:spPr>
          <a:xfrm>
            <a:off x="56794" y="1349693"/>
            <a:ext cx="14401600" cy="345638"/>
          </a:xfrm>
          <a:prstGeom prst="rect">
            <a:avLst/>
          </a:prstGeom>
        </p:spPr>
        <p:style>
          <a:lnRef idx="2">
            <a:schemeClr val="dk1">
              <a:shade val="50000"/>
            </a:schemeClr>
          </a:lnRef>
          <a:fillRef idx="1">
            <a:schemeClr val="dk1"/>
          </a:fillRef>
          <a:effectRef idx="0">
            <a:schemeClr val="dk1"/>
          </a:effectRef>
          <a:fontRef idx="minor">
            <a:schemeClr val="lt1"/>
          </a:fontRef>
        </p:style>
        <p:txBody>
          <a:bodyPr lIns="130622" tIns="65311" rIns="130622" bIns="65311" rtlCol="0" anchor="ctr"/>
          <a:lstStyle/>
          <a:p>
            <a:pPr algn="ctr"/>
            <a:r>
              <a:rPr lang="en-US" sz="2000" dirty="0"/>
              <a:t>Communication Infrastructure Layer (E.g. Pub-Sub, Service Bus, ESB)   </a:t>
            </a:r>
          </a:p>
        </p:txBody>
      </p:sp>
      <p:sp>
        <p:nvSpPr>
          <p:cNvPr id="52" name="Up-Down Arrow 51"/>
          <p:cNvSpPr/>
          <p:nvPr/>
        </p:nvSpPr>
        <p:spPr>
          <a:xfrm>
            <a:off x="12269354" y="1522513"/>
            <a:ext cx="345635" cy="616712"/>
          </a:xfrm>
          <a:prstGeom prst="upDownArrow">
            <a:avLst/>
          </a:prstGeom>
        </p:spPr>
        <p:style>
          <a:lnRef idx="3">
            <a:schemeClr val="lt1"/>
          </a:lnRef>
          <a:fillRef idx="1">
            <a:schemeClr val="accent1"/>
          </a:fillRef>
          <a:effectRef idx="1">
            <a:schemeClr val="accent1"/>
          </a:effectRef>
          <a:fontRef idx="minor">
            <a:schemeClr val="lt1"/>
          </a:fontRef>
        </p:style>
        <p:txBody>
          <a:bodyPr lIns="130622" tIns="65311" rIns="130622" bIns="65311" rtlCol="0" anchor="ctr"/>
          <a:lstStyle/>
          <a:p>
            <a:pPr algn="ctr"/>
            <a:endParaRPr lang="en-US"/>
          </a:p>
        </p:txBody>
      </p:sp>
      <p:sp>
        <p:nvSpPr>
          <p:cNvPr id="53" name="Up-Down Arrow 52"/>
          <p:cNvSpPr/>
          <p:nvPr/>
        </p:nvSpPr>
        <p:spPr>
          <a:xfrm>
            <a:off x="13191053" y="1516588"/>
            <a:ext cx="345635" cy="616712"/>
          </a:xfrm>
          <a:prstGeom prst="upDownArrow">
            <a:avLst/>
          </a:prstGeom>
        </p:spPr>
        <p:style>
          <a:lnRef idx="3">
            <a:schemeClr val="lt1"/>
          </a:lnRef>
          <a:fillRef idx="1">
            <a:schemeClr val="accent1"/>
          </a:fillRef>
          <a:effectRef idx="1">
            <a:schemeClr val="accent1"/>
          </a:effectRef>
          <a:fontRef idx="minor">
            <a:schemeClr val="lt1"/>
          </a:fontRef>
        </p:style>
        <p:txBody>
          <a:bodyPr lIns="130622" tIns="65311" rIns="130622" bIns="65311" rtlCol="0" anchor="ctr"/>
          <a:lstStyle/>
          <a:p>
            <a:pPr algn="ctr"/>
            <a:endParaRPr lang="en-US"/>
          </a:p>
        </p:txBody>
      </p:sp>
      <p:sp>
        <p:nvSpPr>
          <p:cNvPr id="54" name="TextBox 53"/>
          <p:cNvSpPr txBox="1"/>
          <p:nvPr/>
        </p:nvSpPr>
        <p:spPr>
          <a:xfrm rot="5400000">
            <a:off x="10912893" y="3368635"/>
            <a:ext cx="3043690" cy="532007"/>
          </a:xfrm>
          <a:prstGeom prst="rect">
            <a:avLst/>
          </a:prstGeom>
          <a:noFill/>
        </p:spPr>
        <p:txBody>
          <a:bodyPr wrap="none" lIns="130622" tIns="65311" rIns="130622" bIns="65311" rtlCol="0">
            <a:spAutoFit/>
          </a:bodyPr>
          <a:lstStyle/>
          <a:p>
            <a:r>
              <a:rPr lang="en-US" dirty="0" err="1">
                <a:solidFill>
                  <a:schemeClr val="bg1"/>
                </a:solidFill>
              </a:rPr>
              <a:t>ReadyMind</a:t>
            </a:r>
            <a:r>
              <a:rPr lang="en-US" dirty="0">
                <a:solidFill>
                  <a:schemeClr val="bg1"/>
                </a:solidFill>
              </a:rPr>
              <a:t>, </a:t>
            </a:r>
            <a:r>
              <a:rPr lang="en-US" dirty="0" smtClean="0">
                <a:solidFill>
                  <a:schemeClr val="bg1"/>
                </a:solidFill>
              </a:rPr>
              <a:t>USH</a:t>
            </a:r>
            <a:endParaRPr lang="en-US" dirty="0">
              <a:solidFill>
                <a:schemeClr val="bg1"/>
              </a:solidFill>
            </a:endParaRPr>
          </a:p>
        </p:txBody>
      </p:sp>
      <p:sp>
        <p:nvSpPr>
          <p:cNvPr id="55" name="Up-Down Arrow 54"/>
          <p:cNvSpPr/>
          <p:nvPr/>
        </p:nvSpPr>
        <p:spPr>
          <a:xfrm>
            <a:off x="12269351" y="5127753"/>
            <a:ext cx="381598" cy="832736"/>
          </a:xfrm>
          <a:prstGeom prst="upDownArrow">
            <a:avLst/>
          </a:prstGeom>
        </p:spPr>
        <p:style>
          <a:lnRef idx="3">
            <a:schemeClr val="lt1"/>
          </a:lnRef>
          <a:fillRef idx="1">
            <a:schemeClr val="accent3"/>
          </a:fillRef>
          <a:effectRef idx="1">
            <a:schemeClr val="accent3"/>
          </a:effectRef>
          <a:fontRef idx="minor">
            <a:schemeClr val="lt1"/>
          </a:fontRef>
        </p:style>
        <p:txBody>
          <a:bodyPr lIns="130622" tIns="65311" rIns="130622" bIns="65311" rtlCol="0" anchor="ctr"/>
          <a:lstStyle/>
          <a:p>
            <a:pPr algn="ctr"/>
            <a:endParaRPr lang="en-US"/>
          </a:p>
        </p:txBody>
      </p:sp>
      <p:sp>
        <p:nvSpPr>
          <p:cNvPr id="56" name="Up-Down Arrow 55"/>
          <p:cNvSpPr/>
          <p:nvPr/>
        </p:nvSpPr>
        <p:spPr>
          <a:xfrm>
            <a:off x="13306267" y="5131650"/>
            <a:ext cx="381598" cy="832736"/>
          </a:xfrm>
          <a:prstGeom prst="upDownArrow">
            <a:avLst/>
          </a:prstGeom>
        </p:spPr>
        <p:style>
          <a:lnRef idx="3">
            <a:schemeClr val="lt1"/>
          </a:lnRef>
          <a:fillRef idx="1">
            <a:schemeClr val="accent3"/>
          </a:fillRef>
          <a:effectRef idx="1">
            <a:schemeClr val="accent3"/>
          </a:effectRef>
          <a:fontRef idx="minor">
            <a:schemeClr val="lt1"/>
          </a:fontRef>
        </p:style>
        <p:txBody>
          <a:bodyPr lIns="130622" tIns="65311" rIns="130622" bIns="65311" rtlCol="0" anchor="ctr"/>
          <a:lstStyle/>
          <a:p>
            <a:pPr algn="ctr"/>
            <a:endParaRPr lang="en-US"/>
          </a:p>
        </p:txBody>
      </p:sp>
      <p:sp>
        <p:nvSpPr>
          <p:cNvPr id="57" name="Up-Down Arrow 56"/>
          <p:cNvSpPr/>
          <p:nvPr/>
        </p:nvSpPr>
        <p:spPr>
          <a:xfrm>
            <a:off x="13939123" y="1522512"/>
            <a:ext cx="404058" cy="4441873"/>
          </a:xfrm>
          <a:prstGeom prst="upDownArrow">
            <a:avLst/>
          </a:prstGeom>
        </p:spPr>
        <p:style>
          <a:lnRef idx="3">
            <a:schemeClr val="lt1"/>
          </a:lnRef>
          <a:fillRef idx="1">
            <a:schemeClr val="dk1"/>
          </a:fillRef>
          <a:effectRef idx="1">
            <a:schemeClr val="dk1"/>
          </a:effectRef>
          <a:fontRef idx="minor">
            <a:schemeClr val="lt1"/>
          </a:fontRef>
        </p:style>
        <p:txBody>
          <a:bodyPr lIns="130622" tIns="65311" rIns="130622" bIns="65311" rtlCol="0" anchor="ctr"/>
          <a:lstStyle/>
          <a:p>
            <a:pPr algn="ctr"/>
            <a:endParaRPr lang="en-US"/>
          </a:p>
        </p:txBody>
      </p:sp>
      <p:sp>
        <p:nvSpPr>
          <p:cNvPr id="58" name="Up-Down Arrow 57"/>
          <p:cNvSpPr/>
          <p:nvPr/>
        </p:nvSpPr>
        <p:spPr>
          <a:xfrm>
            <a:off x="815695" y="1522512"/>
            <a:ext cx="345638" cy="925812"/>
          </a:xfrm>
          <a:prstGeom prst="upDownArrow">
            <a:avLst/>
          </a:prstGeom>
        </p:spPr>
        <p:style>
          <a:lnRef idx="3">
            <a:schemeClr val="lt1"/>
          </a:lnRef>
          <a:fillRef idx="1">
            <a:schemeClr val="accent1"/>
          </a:fillRef>
          <a:effectRef idx="1">
            <a:schemeClr val="accent1"/>
          </a:effectRef>
          <a:fontRef idx="minor">
            <a:schemeClr val="lt1"/>
          </a:fontRef>
        </p:style>
        <p:txBody>
          <a:bodyPr lIns="130622" tIns="65311" rIns="130622" bIns="65311" rtlCol="0" anchor="ctr"/>
          <a:lstStyle/>
          <a:p>
            <a:pPr algn="ctr"/>
            <a:endParaRPr lang="en-US"/>
          </a:p>
        </p:txBody>
      </p:sp>
    </p:spTree>
    <p:extLst>
      <p:ext uri="{BB962C8B-B14F-4D97-AF65-F5344CB8AC3E}">
        <p14:creationId xmlns:p14="http://schemas.microsoft.com/office/powerpoint/2010/main" val="3733618446"/>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AGT Big-Data Architecture (Component View)</a:t>
            </a:r>
            <a:endParaRPr lang="en-US" dirty="0"/>
          </a:p>
        </p:txBody>
      </p:sp>
      <p:sp>
        <p:nvSpPr>
          <p:cNvPr id="163" name="Rectangle 162"/>
          <p:cNvSpPr/>
          <p:nvPr/>
        </p:nvSpPr>
        <p:spPr>
          <a:xfrm>
            <a:off x="63501" y="1954560"/>
            <a:ext cx="11729530" cy="3456385"/>
          </a:xfrm>
          <a:prstGeom prst="rect">
            <a:avLst/>
          </a:prstGeom>
          <a:solidFill>
            <a:schemeClr val="tx1"/>
          </a:solidFill>
          <a:ln>
            <a:noFill/>
            <a:prstDash val="lgDash"/>
          </a:ln>
        </p:spPr>
        <p:style>
          <a:lnRef idx="2">
            <a:schemeClr val="accent1">
              <a:shade val="50000"/>
            </a:schemeClr>
          </a:lnRef>
          <a:fillRef idx="1">
            <a:schemeClr val="accent1"/>
          </a:fillRef>
          <a:effectRef idx="0">
            <a:schemeClr val="accent1"/>
          </a:effectRef>
          <a:fontRef idx="minor">
            <a:schemeClr val="lt1"/>
          </a:fontRef>
        </p:style>
        <p:txBody>
          <a:bodyPr lIns="130622" tIns="65311" rIns="130622" bIns="65311" rtlCol="0" anchor="ctr"/>
          <a:lstStyle/>
          <a:p>
            <a:pPr algn="ctr"/>
            <a:r>
              <a:rPr lang="en-US" dirty="0" err="1" smtClean="0">
                <a:solidFill>
                  <a:schemeClr val="tx1"/>
                </a:solidFill>
              </a:rPr>
              <a:t>BBig</a:t>
            </a:r>
            <a:endParaRPr lang="en-US" dirty="0">
              <a:solidFill>
                <a:schemeClr val="tx1"/>
              </a:solidFill>
            </a:endParaRPr>
          </a:p>
        </p:txBody>
      </p:sp>
      <p:sp>
        <p:nvSpPr>
          <p:cNvPr id="165" name="Rectangle 164"/>
          <p:cNvSpPr/>
          <p:nvPr/>
        </p:nvSpPr>
        <p:spPr>
          <a:xfrm>
            <a:off x="2942202" y="4028389"/>
            <a:ext cx="5870765" cy="1296144"/>
          </a:xfrm>
          <a:prstGeom prst="rect">
            <a:avLst/>
          </a:prstGeom>
        </p:spPr>
        <p:style>
          <a:lnRef idx="1">
            <a:schemeClr val="accent6"/>
          </a:lnRef>
          <a:fillRef idx="2">
            <a:schemeClr val="accent6"/>
          </a:fillRef>
          <a:effectRef idx="1">
            <a:schemeClr val="accent6"/>
          </a:effectRef>
          <a:fontRef idx="minor">
            <a:schemeClr val="dk1"/>
          </a:fontRef>
        </p:style>
        <p:txBody>
          <a:bodyPr lIns="130622" tIns="65311" rIns="130622" bIns="65311" rtlCol="0" anchor="ctr"/>
          <a:lstStyle/>
          <a:p>
            <a:pPr algn="ctr"/>
            <a:endParaRPr lang="en-US"/>
          </a:p>
        </p:txBody>
      </p:sp>
      <p:sp>
        <p:nvSpPr>
          <p:cNvPr id="166" name="Rectangle 165"/>
          <p:cNvSpPr/>
          <p:nvPr/>
        </p:nvSpPr>
        <p:spPr>
          <a:xfrm>
            <a:off x="3167539" y="4201208"/>
            <a:ext cx="1152128" cy="69127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lIns="130622" tIns="65311" rIns="130622" bIns="65311" rtlCol="0" anchor="ctr"/>
          <a:lstStyle/>
          <a:p>
            <a:pPr algn="ctr"/>
            <a:r>
              <a:rPr lang="en-US" sz="1400" dirty="0"/>
              <a:t>Kafka Cluster</a:t>
            </a:r>
          </a:p>
        </p:txBody>
      </p:sp>
      <p:sp>
        <p:nvSpPr>
          <p:cNvPr id="167" name="Rectangle 166"/>
          <p:cNvSpPr/>
          <p:nvPr/>
        </p:nvSpPr>
        <p:spPr>
          <a:xfrm>
            <a:off x="4555181" y="4201208"/>
            <a:ext cx="1152128" cy="69127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lIns="130622" tIns="65311" rIns="130622" bIns="65311" rtlCol="0" anchor="ctr"/>
          <a:lstStyle/>
          <a:p>
            <a:pPr algn="ctr"/>
            <a:r>
              <a:rPr lang="en-US" sz="1400" dirty="0"/>
              <a:t>Hadoop Cluster</a:t>
            </a:r>
          </a:p>
        </p:txBody>
      </p:sp>
      <p:sp>
        <p:nvSpPr>
          <p:cNvPr id="168" name="Rectangle 167"/>
          <p:cNvSpPr/>
          <p:nvPr/>
        </p:nvSpPr>
        <p:spPr>
          <a:xfrm>
            <a:off x="5932646" y="4201208"/>
            <a:ext cx="1152128" cy="69127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lIns="130622" tIns="65311" rIns="130622" bIns="65311" rtlCol="0" anchor="ctr"/>
          <a:lstStyle/>
          <a:p>
            <a:pPr algn="ctr"/>
            <a:r>
              <a:rPr lang="en-US" sz="1400" dirty="0"/>
              <a:t>Storm Cluster</a:t>
            </a:r>
          </a:p>
        </p:txBody>
      </p:sp>
      <p:sp>
        <p:nvSpPr>
          <p:cNvPr id="169" name="TextBox 168"/>
          <p:cNvSpPr txBox="1"/>
          <p:nvPr/>
        </p:nvSpPr>
        <p:spPr>
          <a:xfrm>
            <a:off x="2937114" y="4992135"/>
            <a:ext cx="5875853" cy="393508"/>
          </a:xfrm>
          <a:prstGeom prst="rect">
            <a:avLst/>
          </a:prstGeom>
          <a:noFill/>
        </p:spPr>
        <p:txBody>
          <a:bodyPr wrap="square" lIns="130622" tIns="65311" rIns="130622" bIns="65311" rtlCol="0">
            <a:spAutoFit/>
          </a:bodyPr>
          <a:lstStyle/>
          <a:p>
            <a:pPr algn="ctr"/>
            <a:r>
              <a:rPr lang="en-US" sz="1700" dirty="0">
                <a:solidFill>
                  <a:schemeClr val="bg2"/>
                </a:solidFill>
              </a:rPr>
              <a:t>Data Clusters</a:t>
            </a:r>
          </a:p>
        </p:txBody>
      </p:sp>
      <p:sp>
        <p:nvSpPr>
          <p:cNvPr id="170" name="Rectangle 169"/>
          <p:cNvSpPr/>
          <p:nvPr/>
        </p:nvSpPr>
        <p:spPr>
          <a:xfrm>
            <a:off x="7441874" y="4222724"/>
            <a:ext cx="1152128" cy="518458"/>
          </a:xfrm>
          <a:prstGeom prst="rect">
            <a:avLst/>
          </a:prstGeom>
        </p:spPr>
        <p:style>
          <a:lnRef idx="1">
            <a:schemeClr val="accent6"/>
          </a:lnRef>
          <a:fillRef idx="2">
            <a:schemeClr val="accent6"/>
          </a:fillRef>
          <a:effectRef idx="1">
            <a:schemeClr val="accent6"/>
          </a:effectRef>
          <a:fontRef idx="minor">
            <a:schemeClr val="dk1"/>
          </a:fontRef>
        </p:style>
        <p:txBody>
          <a:bodyPr lIns="130622" tIns="65311" rIns="130622" bIns="65311" rtlCol="0" anchor="ctr"/>
          <a:lstStyle/>
          <a:p>
            <a:pPr algn="ctr"/>
            <a:endParaRPr lang="en-US" sz="1400" dirty="0"/>
          </a:p>
        </p:txBody>
      </p:sp>
      <p:sp>
        <p:nvSpPr>
          <p:cNvPr id="171" name="Rectangle 170"/>
          <p:cNvSpPr/>
          <p:nvPr/>
        </p:nvSpPr>
        <p:spPr>
          <a:xfrm>
            <a:off x="7377115" y="4284714"/>
            <a:ext cx="1152128" cy="518458"/>
          </a:xfrm>
          <a:prstGeom prst="rect">
            <a:avLst/>
          </a:prstGeom>
        </p:spPr>
        <p:style>
          <a:lnRef idx="1">
            <a:schemeClr val="accent6"/>
          </a:lnRef>
          <a:fillRef idx="2">
            <a:schemeClr val="accent6"/>
          </a:fillRef>
          <a:effectRef idx="1">
            <a:schemeClr val="accent6"/>
          </a:effectRef>
          <a:fontRef idx="minor">
            <a:schemeClr val="dk1"/>
          </a:fontRef>
        </p:style>
        <p:txBody>
          <a:bodyPr lIns="130622" tIns="65311" rIns="130622" bIns="65311" rtlCol="0" anchor="ctr"/>
          <a:lstStyle/>
          <a:p>
            <a:pPr algn="ctr"/>
            <a:r>
              <a:rPr lang="en-US" sz="1400" dirty="0"/>
              <a:t>Other Clusters</a:t>
            </a:r>
          </a:p>
        </p:txBody>
      </p:sp>
      <p:sp>
        <p:nvSpPr>
          <p:cNvPr id="172" name="Rectangle 171"/>
          <p:cNvSpPr/>
          <p:nvPr/>
        </p:nvSpPr>
        <p:spPr>
          <a:xfrm>
            <a:off x="7315200" y="4357884"/>
            <a:ext cx="1152128" cy="518458"/>
          </a:xfrm>
          <a:prstGeom prst="rect">
            <a:avLst/>
          </a:prstGeom>
        </p:spPr>
        <p:style>
          <a:lnRef idx="1">
            <a:schemeClr val="accent6"/>
          </a:lnRef>
          <a:fillRef idx="2">
            <a:schemeClr val="accent6"/>
          </a:fillRef>
          <a:effectRef idx="1">
            <a:schemeClr val="accent6"/>
          </a:effectRef>
          <a:fontRef idx="minor">
            <a:schemeClr val="dk1"/>
          </a:fontRef>
        </p:style>
        <p:txBody>
          <a:bodyPr lIns="130622" tIns="65311" rIns="130622" bIns="65311" rtlCol="0" anchor="ctr"/>
          <a:lstStyle/>
          <a:p>
            <a:pPr algn="ctr"/>
            <a:r>
              <a:rPr lang="en-US" sz="1400" dirty="0"/>
              <a:t>Other Clusters</a:t>
            </a:r>
          </a:p>
        </p:txBody>
      </p:sp>
      <p:sp>
        <p:nvSpPr>
          <p:cNvPr id="173" name="Rectangle 172"/>
          <p:cNvSpPr/>
          <p:nvPr/>
        </p:nvSpPr>
        <p:spPr>
          <a:xfrm>
            <a:off x="978497" y="2929423"/>
            <a:ext cx="1723102" cy="2000089"/>
          </a:xfrm>
          <a:prstGeom prst="rect">
            <a:avLst/>
          </a:prstGeom>
          <a:pattFill prst="pct20">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lIns="130622" tIns="65311" rIns="130622" bIns="65311" rtlCol="0" anchor="ctr"/>
          <a:lstStyle/>
          <a:p>
            <a:pPr algn="ctr"/>
            <a:endParaRPr lang="en-US"/>
          </a:p>
        </p:txBody>
      </p:sp>
      <p:sp>
        <p:nvSpPr>
          <p:cNvPr id="174" name="Rectangle 173"/>
          <p:cNvSpPr/>
          <p:nvPr/>
        </p:nvSpPr>
        <p:spPr>
          <a:xfrm>
            <a:off x="9048483" y="2929424"/>
            <a:ext cx="1723102" cy="2000089"/>
          </a:xfrm>
          <a:prstGeom prst="rect">
            <a:avLst/>
          </a:prstGeom>
          <a:pattFill prst="pct20">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lIns="130622" tIns="65311" rIns="130622" bIns="65311" rtlCol="0" anchor="ctr"/>
          <a:lstStyle/>
          <a:p>
            <a:pPr algn="ctr"/>
            <a:endParaRPr lang="en-US"/>
          </a:p>
        </p:txBody>
      </p:sp>
      <p:sp>
        <p:nvSpPr>
          <p:cNvPr id="175" name="Rectangle 174"/>
          <p:cNvSpPr/>
          <p:nvPr/>
        </p:nvSpPr>
        <p:spPr>
          <a:xfrm>
            <a:off x="2701599" y="2943899"/>
            <a:ext cx="6346883" cy="935460"/>
          </a:xfrm>
          <a:prstGeom prst="rect">
            <a:avLst/>
          </a:prstGeom>
          <a:pattFill prst="pct20">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lIns="130622" tIns="65311" rIns="130622" bIns="65311" rtlCol="0" anchor="ctr"/>
          <a:lstStyle/>
          <a:p>
            <a:pPr algn="ctr"/>
            <a:endParaRPr lang="en-US"/>
          </a:p>
        </p:txBody>
      </p:sp>
      <p:grpSp>
        <p:nvGrpSpPr>
          <p:cNvPr id="176" name="Group 175"/>
          <p:cNvGrpSpPr/>
          <p:nvPr/>
        </p:nvGrpSpPr>
        <p:grpSpPr>
          <a:xfrm>
            <a:off x="978496" y="2928853"/>
            <a:ext cx="9793088" cy="2000660"/>
            <a:chOff x="1187624" y="3573016"/>
            <a:chExt cx="6120680" cy="1667217"/>
          </a:xfrm>
        </p:grpSpPr>
        <p:cxnSp>
          <p:nvCxnSpPr>
            <p:cNvPr id="177" name="Straight Connector 176"/>
            <p:cNvCxnSpPr/>
            <p:nvPr/>
          </p:nvCxnSpPr>
          <p:spPr>
            <a:xfrm>
              <a:off x="1187624" y="5240233"/>
              <a:ext cx="1076939"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78" name="Straight Connector 177"/>
            <p:cNvCxnSpPr/>
            <p:nvPr/>
          </p:nvCxnSpPr>
          <p:spPr>
            <a:xfrm flipV="1">
              <a:off x="2264563" y="4365104"/>
              <a:ext cx="0" cy="875129"/>
            </a:xfrm>
            <a:prstGeom prst="line">
              <a:avLst/>
            </a:prstGeom>
          </p:spPr>
          <p:style>
            <a:lnRef idx="2">
              <a:schemeClr val="accent1"/>
            </a:lnRef>
            <a:fillRef idx="0">
              <a:schemeClr val="accent1"/>
            </a:fillRef>
            <a:effectRef idx="1">
              <a:schemeClr val="accent1"/>
            </a:effectRef>
            <a:fontRef idx="minor">
              <a:schemeClr val="tx1"/>
            </a:fontRef>
          </p:style>
        </p:cxnSp>
        <p:cxnSp>
          <p:nvCxnSpPr>
            <p:cNvPr id="179" name="Straight Connector 178"/>
            <p:cNvCxnSpPr/>
            <p:nvPr/>
          </p:nvCxnSpPr>
          <p:spPr>
            <a:xfrm>
              <a:off x="2264563" y="4365104"/>
              <a:ext cx="3963621"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80" name="Straight Connector 179"/>
            <p:cNvCxnSpPr/>
            <p:nvPr/>
          </p:nvCxnSpPr>
          <p:spPr>
            <a:xfrm>
              <a:off x="6228184" y="4365104"/>
              <a:ext cx="0" cy="875129"/>
            </a:xfrm>
            <a:prstGeom prst="line">
              <a:avLst/>
            </a:prstGeom>
          </p:spPr>
          <p:style>
            <a:lnRef idx="2">
              <a:schemeClr val="accent1"/>
            </a:lnRef>
            <a:fillRef idx="0">
              <a:schemeClr val="accent1"/>
            </a:fillRef>
            <a:effectRef idx="1">
              <a:schemeClr val="accent1"/>
            </a:effectRef>
            <a:fontRef idx="minor">
              <a:schemeClr val="tx1"/>
            </a:fontRef>
          </p:style>
        </p:cxnSp>
        <p:cxnSp>
          <p:nvCxnSpPr>
            <p:cNvPr id="181" name="Straight Connector 180"/>
            <p:cNvCxnSpPr/>
            <p:nvPr/>
          </p:nvCxnSpPr>
          <p:spPr>
            <a:xfrm>
              <a:off x="6228184" y="5240233"/>
              <a:ext cx="108012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82" name="Straight Connector 181"/>
            <p:cNvCxnSpPr/>
            <p:nvPr/>
          </p:nvCxnSpPr>
          <p:spPr>
            <a:xfrm flipV="1">
              <a:off x="1187624" y="3573016"/>
              <a:ext cx="0" cy="1667217"/>
            </a:xfrm>
            <a:prstGeom prst="line">
              <a:avLst/>
            </a:prstGeom>
          </p:spPr>
          <p:style>
            <a:lnRef idx="2">
              <a:schemeClr val="accent1"/>
            </a:lnRef>
            <a:fillRef idx="0">
              <a:schemeClr val="accent1"/>
            </a:fillRef>
            <a:effectRef idx="1">
              <a:schemeClr val="accent1"/>
            </a:effectRef>
            <a:fontRef idx="minor">
              <a:schemeClr val="tx1"/>
            </a:fontRef>
          </p:style>
        </p:cxnSp>
        <p:cxnSp>
          <p:nvCxnSpPr>
            <p:cNvPr id="183" name="Straight Connector 182"/>
            <p:cNvCxnSpPr/>
            <p:nvPr/>
          </p:nvCxnSpPr>
          <p:spPr>
            <a:xfrm>
              <a:off x="1187624" y="3573016"/>
              <a:ext cx="612068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84" name="Straight Connector 183"/>
            <p:cNvCxnSpPr/>
            <p:nvPr/>
          </p:nvCxnSpPr>
          <p:spPr>
            <a:xfrm>
              <a:off x="7308304" y="3573016"/>
              <a:ext cx="0" cy="1667217"/>
            </a:xfrm>
            <a:prstGeom prst="line">
              <a:avLst/>
            </a:prstGeom>
          </p:spPr>
          <p:style>
            <a:lnRef idx="2">
              <a:schemeClr val="accent1"/>
            </a:lnRef>
            <a:fillRef idx="0">
              <a:schemeClr val="accent1"/>
            </a:fillRef>
            <a:effectRef idx="1">
              <a:schemeClr val="accent1"/>
            </a:effectRef>
            <a:fontRef idx="minor">
              <a:schemeClr val="tx1"/>
            </a:fontRef>
          </p:style>
        </p:cxnSp>
      </p:grpSp>
      <p:sp>
        <p:nvSpPr>
          <p:cNvPr id="185" name="Rectangle 184"/>
          <p:cNvSpPr/>
          <p:nvPr/>
        </p:nvSpPr>
        <p:spPr>
          <a:xfrm>
            <a:off x="9116837" y="3117813"/>
            <a:ext cx="1424322" cy="518458"/>
          </a:xfrm>
          <a:prstGeom prst="rect">
            <a:avLst/>
          </a:prstGeom>
        </p:spPr>
        <p:style>
          <a:lnRef idx="1">
            <a:schemeClr val="accent1"/>
          </a:lnRef>
          <a:fillRef idx="2">
            <a:schemeClr val="accent1"/>
          </a:fillRef>
          <a:effectRef idx="1">
            <a:schemeClr val="accent1"/>
          </a:effectRef>
          <a:fontRef idx="minor">
            <a:schemeClr val="dk1"/>
          </a:fontRef>
        </p:style>
        <p:txBody>
          <a:bodyPr lIns="130622" tIns="65311" rIns="130622" bIns="65311" rtlCol="0" anchor="ctr"/>
          <a:lstStyle/>
          <a:p>
            <a:pPr algn="ctr"/>
            <a:r>
              <a:rPr lang="en-US" sz="1400" dirty="0"/>
              <a:t>Administration</a:t>
            </a:r>
          </a:p>
        </p:txBody>
      </p:sp>
      <p:sp>
        <p:nvSpPr>
          <p:cNvPr id="186" name="Rectangle 185"/>
          <p:cNvSpPr/>
          <p:nvPr/>
        </p:nvSpPr>
        <p:spPr>
          <a:xfrm>
            <a:off x="2591475" y="3101671"/>
            <a:ext cx="1728192" cy="518458"/>
          </a:xfrm>
          <a:prstGeom prst="rect">
            <a:avLst/>
          </a:prstGeom>
        </p:spPr>
        <p:style>
          <a:lnRef idx="1">
            <a:schemeClr val="accent1"/>
          </a:lnRef>
          <a:fillRef idx="2">
            <a:schemeClr val="accent1"/>
          </a:fillRef>
          <a:effectRef idx="1">
            <a:schemeClr val="accent1"/>
          </a:effectRef>
          <a:fontRef idx="minor">
            <a:schemeClr val="dk1"/>
          </a:fontRef>
        </p:style>
        <p:txBody>
          <a:bodyPr lIns="130622" tIns="65311" rIns="130622" bIns="65311" rtlCol="0" anchor="ctr"/>
          <a:lstStyle/>
          <a:p>
            <a:pPr algn="ctr"/>
            <a:r>
              <a:rPr lang="en-US" sz="1400" dirty="0"/>
              <a:t>Configuration</a:t>
            </a:r>
          </a:p>
        </p:txBody>
      </p:sp>
      <p:sp>
        <p:nvSpPr>
          <p:cNvPr id="187" name="Rectangle 186"/>
          <p:cNvSpPr/>
          <p:nvPr/>
        </p:nvSpPr>
        <p:spPr>
          <a:xfrm>
            <a:off x="1161331" y="3706538"/>
            <a:ext cx="1314931" cy="539974"/>
          </a:xfrm>
          <a:prstGeom prst="rect">
            <a:avLst/>
          </a:prstGeom>
        </p:spPr>
        <p:style>
          <a:lnRef idx="1">
            <a:schemeClr val="accent1"/>
          </a:lnRef>
          <a:fillRef idx="2">
            <a:schemeClr val="accent1"/>
          </a:fillRef>
          <a:effectRef idx="1">
            <a:schemeClr val="accent1"/>
          </a:effectRef>
          <a:fontRef idx="minor">
            <a:schemeClr val="dk1"/>
          </a:fontRef>
        </p:style>
        <p:txBody>
          <a:bodyPr lIns="130622" tIns="65311" rIns="130622" bIns="65311" rtlCol="0" anchor="ctr"/>
          <a:lstStyle/>
          <a:p>
            <a:pPr algn="ctr"/>
            <a:r>
              <a:rPr lang="en-US" sz="1400" dirty="0"/>
              <a:t>Workflow Mgmt.</a:t>
            </a:r>
          </a:p>
        </p:txBody>
      </p:sp>
      <p:sp>
        <p:nvSpPr>
          <p:cNvPr id="188" name="Rectangle 187"/>
          <p:cNvSpPr/>
          <p:nvPr/>
        </p:nvSpPr>
        <p:spPr>
          <a:xfrm>
            <a:off x="9389030" y="3760501"/>
            <a:ext cx="1152128" cy="486011"/>
          </a:xfrm>
          <a:prstGeom prst="rect">
            <a:avLst/>
          </a:prstGeom>
        </p:spPr>
        <p:style>
          <a:lnRef idx="1">
            <a:schemeClr val="accent1"/>
          </a:lnRef>
          <a:fillRef idx="2">
            <a:schemeClr val="accent1"/>
          </a:fillRef>
          <a:effectRef idx="1">
            <a:schemeClr val="accent1"/>
          </a:effectRef>
          <a:fontRef idx="minor">
            <a:schemeClr val="dk1"/>
          </a:fontRef>
        </p:style>
        <p:txBody>
          <a:bodyPr lIns="130622" tIns="65311" rIns="130622" bIns="65311" rtlCol="0" anchor="ctr"/>
          <a:lstStyle/>
          <a:p>
            <a:pPr algn="ctr"/>
            <a:r>
              <a:rPr lang="en-US" sz="1400" dirty="0"/>
              <a:t>Hosting</a:t>
            </a:r>
          </a:p>
        </p:txBody>
      </p:sp>
      <p:sp>
        <p:nvSpPr>
          <p:cNvPr id="189" name="Rectangle 188"/>
          <p:cNvSpPr/>
          <p:nvPr/>
        </p:nvSpPr>
        <p:spPr>
          <a:xfrm>
            <a:off x="4416540" y="3101671"/>
            <a:ext cx="1455954" cy="518458"/>
          </a:xfrm>
          <a:prstGeom prst="rect">
            <a:avLst/>
          </a:prstGeom>
        </p:spPr>
        <p:style>
          <a:lnRef idx="1">
            <a:schemeClr val="accent1"/>
          </a:lnRef>
          <a:fillRef idx="2">
            <a:schemeClr val="accent1"/>
          </a:fillRef>
          <a:effectRef idx="1">
            <a:schemeClr val="accent1"/>
          </a:effectRef>
          <a:fontRef idx="minor">
            <a:schemeClr val="dk1"/>
          </a:fontRef>
        </p:style>
        <p:txBody>
          <a:bodyPr lIns="130622" tIns="65311" rIns="130622" bIns="65311" rtlCol="0" anchor="ctr"/>
          <a:lstStyle/>
          <a:p>
            <a:pPr algn="ctr"/>
            <a:r>
              <a:rPr lang="en-US" sz="1400" dirty="0"/>
              <a:t>Monitoring</a:t>
            </a:r>
          </a:p>
        </p:txBody>
      </p:sp>
      <p:sp>
        <p:nvSpPr>
          <p:cNvPr id="190" name="Rectangle 189"/>
          <p:cNvSpPr/>
          <p:nvPr/>
        </p:nvSpPr>
        <p:spPr>
          <a:xfrm>
            <a:off x="5966266" y="3117813"/>
            <a:ext cx="1579360" cy="518458"/>
          </a:xfrm>
          <a:prstGeom prst="rect">
            <a:avLst/>
          </a:prstGeom>
        </p:spPr>
        <p:style>
          <a:lnRef idx="1">
            <a:schemeClr val="accent1"/>
          </a:lnRef>
          <a:fillRef idx="2">
            <a:schemeClr val="accent1"/>
          </a:fillRef>
          <a:effectRef idx="1">
            <a:schemeClr val="accent1"/>
          </a:effectRef>
          <a:fontRef idx="minor">
            <a:schemeClr val="dk1"/>
          </a:fontRef>
        </p:style>
        <p:txBody>
          <a:bodyPr lIns="130622" tIns="65311" rIns="130622" bIns="65311" rtlCol="0" anchor="ctr"/>
          <a:lstStyle/>
          <a:p>
            <a:pPr algn="ctr"/>
            <a:r>
              <a:rPr lang="en-US" sz="1400" dirty="0"/>
              <a:t>Provisioning</a:t>
            </a:r>
          </a:p>
        </p:txBody>
      </p:sp>
      <p:sp>
        <p:nvSpPr>
          <p:cNvPr id="191" name="Rectangle 190"/>
          <p:cNvSpPr/>
          <p:nvPr/>
        </p:nvSpPr>
        <p:spPr>
          <a:xfrm>
            <a:off x="1161330" y="3101671"/>
            <a:ext cx="1314933" cy="518458"/>
          </a:xfrm>
          <a:prstGeom prst="rect">
            <a:avLst/>
          </a:prstGeom>
        </p:spPr>
        <p:style>
          <a:lnRef idx="1">
            <a:schemeClr val="accent1"/>
          </a:lnRef>
          <a:fillRef idx="2">
            <a:schemeClr val="accent1"/>
          </a:fillRef>
          <a:effectRef idx="1">
            <a:schemeClr val="accent1"/>
          </a:effectRef>
          <a:fontRef idx="minor">
            <a:schemeClr val="dk1"/>
          </a:fontRef>
        </p:style>
        <p:txBody>
          <a:bodyPr lIns="130622" tIns="65311" rIns="130622" bIns="65311" rtlCol="0" anchor="ctr"/>
          <a:lstStyle/>
          <a:p>
            <a:pPr algn="ctr"/>
            <a:r>
              <a:rPr lang="en-US" sz="1400" dirty="0"/>
              <a:t>Analytics Modules</a:t>
            </a:r>
          </a:p>
        </p:txBody>
      </p:sp>
      <p:sp>
        <p:nvSpPr>
          <p:cNvPr id="192" name="Rectangle 191"/>
          <p:cNvSpPr/>
          <p:nvPr/>
        </p:nvSpPr>
        <p:spPr>
          <a:xfrm>
            <a:off x="9389030" y="4357853"/>
            <a:ext cx="1152128" cy="419755"/>
          </a:xfrm>
          <a:prstGeom prst="rect">
            <a:avLst/>
          </a:prstGeom>
        </p:spPr>
        <p:style>
          <a:lnRef idx="1">
            <a:schemeClr val="accent1"/>
          </a:lnRef>
          <a:fillRef idx="2">
            <a:schemeClr val="accent1"/>
          </a:fillRef>
          <a:effectRef idx="1">
            <a:schemeClr val="accent1"/>
          </a:effectRef>
          <a:fontRef idx="minor">
            <a:schemeClr val="dk1"/>
          </a:fontRef>
        </p:style>
        <p:txBody>
          <a:bodyPr lIns="130622" tIns="65311" rIns="130622" bIns="65311" rtlCol="0" anchor="ctr"/>
          <a:lstStyle/>
          <a:p>
            <a:pPr algn="ctr"/>
            <a:r>
              <a:rPr lang="en-US" sz="1400" dirty="0"/>
              <a:t>:::</a:t>
            </a:r>
          </a:p>
        </p:txBody>
      </p:sp>
      <p:sp>
        <p:nvSpPr>
          <p:cNvPr id="193" name="Rectangle 192"/>
          <p:cNvSpPr/>
          <p:nvPr/>
        </p:nvSpPr>
        <p:spPr>
          <a:xfrm>
            <a:off x="1161333" y="4327548"/>
            <a:ext cx="1314931" cy="499411"/>
          </a:xfrm>
          <a:prstGeom prst="rect">
            <a:avLst/>
          </a:prstGeom>
        </p:spPr>
        <p:style>
          <a:lnRef idx="1">
            <a:schemeClr val="accent1"/>
          </a:lnRef>
          <a:fillRef idx="2">
            <a:schemeClr val="accent1"/>
          </a:fillRef>
          <a:effectRef idx="1">
            <a:schemeClr val="accent1"/>
          </a:effectRef>
          <a:fontRef idx="minor">
            <a:schemeClr val="dk1"/>
          </a:fontRef>
        </p:style>
        <p:txBody>
          <a:bodyPr lIns="130622" tIns="65311" rIns="130622" bIns="65311" rtlCol="0" anchor="ctr"/>
          <a:lstStyle/>
          <a:p>
            <a:pPr algn="ctr"/>
            <a:r>
              <a:rPr lang="en-US" sz="1400" dirty="0"/>
              <a:t>Security</a:t>
            </a:r>
          </a:p>
        </p:txBody>
      </p:sp>
      <p:sp>
        <p:nvSpPr>
          <p:cNvPr id="194" name="Rectangle 193"/>
          <p:cNvSpPr/>
          <p:nvPr/>
        </p:nvSpPr>
        <p:spPr>
          <a:xfrm>
            <a:off x="7660839" y="3117813"/>
            <a:ext cx="1345755" cy="518458"/>
          </a:xfrm>
          <a:prstGeom prst="rect">
            <a:avLst/>
          </a:prstGeom>
        </p:spPr>
        <p:style>
          <a:lnRef idx="1">
            <a:schemeClr val="accent1"/>
          </a:lnRef>
          <a:fillRef idx="2">
            <a:schemeClr val="accent1"/>
          </a:fillRef>
          <a:effectRef idx="1">
            <a:schemeClr val="accent1"/>
          </a:effectRef>
          <a:fontRef idx="minor">
            <a:schemeClr val="dk1"/>
          </a:fontRef>
        </p:style>
        <p:txBody>
          <a:bodyPr lIns="130622" tIns="65311" rIns="130622" bIns="65311" rtlCol="0" anchor="ctr"/>
          <a:lstStyle/>
          <a:p>
            <a:pPr algn="ctr"/>
            <a:r>
              <a:rPr lang="en-US" sz="1400" dirty="0"/>
              <a:t>Command Processor</a:t>
            </a:r>
          </a:p>
        </p:txBody>
      </p:sp>
      <p:sp>
        <p:nvSpPr>
          <p:cNvPr id="195" name="Rectangle 194"/>
          <p:cNvSpPr/>
          <p:nvPr/>
        </p:nvSpPr>
        <p:spPr>
          <a:xfrm>
            <a:off x="172006" y="2386607"/>
            <a:ext cx="11419482" cy="455834"/>
          </a:xfrm>
          <a:prstGeom prst="rect">
            <a:avLst/>
          </a:prstGeom>
          <a:pattFill prst="pct70">
            <a:fgClr>
              <a:schemeClr val="accent3"/>
            </a:fgClr>
            <a:bgClr>
              <a:schemeClr val="bg1"/>
            </a:bgClr>
          </a:pattFill>
          <a:ln>
            <a:noFill/>
          </a:ln>
        </p:spPr>
        <p:style>
          <a:lnRef idx="2">
            <a:schemeClr val="accent3">
              <a:shade val="50000"/>
            </a:schemeClr>
          </a:lnRef>
          <a:fillRef idx="1">
            <a:schemeClr val="accent3"/>
          </a:fillRef>
          <a:effectRef idx="0">
            <a:schemeClr val="accent3"/>
          </a:effectRef>
          <a:fontRef idx="minor">
            <a:schemeClr val="lt1"/>
          </a:fontRef>
        </p:style>
        <p:txBody>
          <a:bodyPr lIns="130622" tIns="65311" rIns="130622" bIns="65311" rtlCol="0" anchor="ctr"/>
          <a:lstStyle/>
          <a:p>
            <a:pPr algn="ctr"/>
            <a:endParaRPr lang="en-US"/>
          </a:p>
        </p:txBody>
      </p:sp>
      <p:sp>
        <p:nvSpPr>
          <p:cNvPr id="196" name="Rectangle 195"/>
          <p:cNvSpPr/>
          <p:nvPr/>
        </p:nvSpPr>
        <p:spPr>
          <a:xfrm>
            <a:off x="172007" y="2800878"/>
            <a:ext cx="704691" cy="2461032"/>
          </a:xfrm>
          <a:prstGeom prst="rect">
            <a:avLst/>
          </a:prstGeom>
          <a:pattFill prst="pct70">
            <a:fgClr>
              <a:schemeClr val="accent3"/>
            </a:fgClr>
            <a:bgClr>
              <a:schemeClr val="bg1"/>
            </a:bgClr>
          </a:pattFill>
          <a:ln>
            <a:noFill/>
          </a:ln>
        </p:spPr>
        <p:style>
          <a:lnRef idx="2">
            <a:schemeClr val="accent3">
              <a:shade val="50000"/>
            </a:schemeClr>
          </a:lnRef>
          <a:fillRef idx="1">
            <a:schemeClr val="accent3"/>
          </a:fillRef>
          <a:effectRef idx="0">
            <a:schemeClr val="accent3"/>
          </a:effectRef>
          <a:fontRef idx="minor">
            <a:schemeClr val="lt1"/>
          </a:fontRef>
        </p:style>
        <p:txBody>
          <a:bodyPr lIns="130622" tIns="65311" rIns="130622" bIns="65311" rtlCol="0" anchor="ctr"/>
          <a:lstStyle/>
          <a:p>
            <a:pPr algn="ctr"/>
            <a:endParaRPr lang="en-US"/>
          </a:p>
        </p:txBody>
      </p:sp>
      <p:sp>
        <p:nvSpPr>
          <p:cNvPr id="197" name="Rectangle 196"/>
          <p:cNvSpPr/>
          <p:nvPr/>
        </p:nvSpPr>
        <p:spPr>
          <a:xfrm>
            <a:off x="10905909" y="2825780"/>
            <a:ext cx="704691" cy="2461032"/>
          </a:xfrm>
          <a:prstGeom prst="rect">
            <a:avLst/>
          </a:prstGeom>
          <a:pattFill prst="pct70">
            <a:fgClr>
              <a:schemeClr val="accent3"/>
            </a:fgClr>
            <a:bgClr>
              <a:schemeClr val="bg1"/>
            </a:bgClr>
          </a:pattFill>
          <a:ln>
            <a:noFill/>
          </a:ln>
        </p:spPr>
        <p:style>
          <a:lnRef idx="2">
            <a:schemeClr val="accent3">
              <a:shade val="50000"/>
            </a:schemeClr>
          </a:lnRef>
          <a:fillRef idx="1">
            <a:schemeClr val="accent3"/>
          </a:fillRef>
          <a:effectRef idx="0">
            <a:schemeClr val="accent3"/>
          </a:effectRef>
          <a:fontRef idx="minor">
            <a:schemeClr val="lt1"/>
          </a:fontRef>
        </p:style>
        <p:txBody>
          <a:bodyPr lIns="130622" tIns="65311" rIns="130622" bIns="65311" rtlCol="0" anchor="ctr"/>
          <a:lstStyle/>
          <a:p>
            <a:pPr algn="ctr"/>
            <a:endParaRPr lang="en-US"/>
          </a:p>
        </p:txBody>
      </p:sp>
      <p:grpSp>
        <p:nvGrpSpPr>
          <p:cNvPr id="198" name="Group 197"/>
          <p:cNvGrpSpPr/>
          <p:nvPr/>
        </p:nvGrpSpPr>
        <p:grpSpPr>
          <a:xfrm>
            <a:off x="172006" y="2386608"/>
            <a:ext cx="11419482" cy="2875304"/>
            <a:chOff x="1179240" y="1176930"/>
            <a:chExt cx="7137176" cy="2396087"/>
          </a:xfrm>
        </p:grpSpPr>
        <p:cxnSp>
          <p:nvCxnSpPr>
            <p:cNvPr id="199" name="Straight Connector 198"/>
            <p:cNvCxnSpPr/>
            <p:nvPr/>
          </p:nvCxnSpPr>
          <p:spPr>
            <a:xfrm>
              <a:off x="1179240" y="3573016"/>
              <a:ext cx="440432" cy="0"/>
            </a:xfrm>
            <a:prstGeom prst="line">
              <a:avLst/>
            </a:prstGeom>
          </p:spPr>
          <p:style>
            <a:lnRef idx="2">
              <a:schemeClr val="accent3"/>
            </a:lnRef>
            <a:fillRef idx="0">
              <a:schemeClr val="accent3"/>
            </a:fillRef>
            <a:effectRef idx="1">
              <a:schemeClr val="accent3"/>
            </a:effectRef>
            <a:fontRef idx="minor">
              <a:schemeClr val="tx1"/>
            </a:fontRef>
          </p:style>
        </p:cxnSp>
        <p:cxnSp>
          <p:nvCxnSpPr>
            <p:cNvPr id="200" name="Straight Connector 199"/>
            <p:cNvCxnSpPr/>
            <p:nvPr/>
          </p:nvCxnSpPr>
          <p:spPr>
            <a:xfrm flipV="1">
              <a:off x="1619672" y="1556792"/>
              <a:ext cx="0" cy="2016225"/>
            </a:xfrm>
            <a:prstGeom prst="line">
              <a:avLst/>
            </a:prstGeom>
          </p:spPr>
          <p:style>
            <a:lnRef idx="2">
              <a:schemeClr val="accent3"/>
            </a:lnRef>
            <a:fillRef idx="0">
              <a:schemeClr val="accent3"/>
            </a:fillRef>
            <a:effectRef idx="1">
              <a:schemeClr val="accent3"/>
            </a:effectRef>
            <a:fontRef idx="minor">
              <a:schemeClr val="tx1"/>
            </a:fontRef>
          </p:style>
        </p:cxnSp>
        <p:cxnSp>
          <p:nvCxnSpPr>
            <p:cNvPr id="201" name="Straight Connector 200"/>
            <p:cNvCxnSpPr/>
            <p:nvPr/>
          </p:nvCxnSpPr>
          <p:spPr>
            <a:xfrm>
              <a:off x="1619672" y="1556792"/>
              <a:ext cx="6264696" cy="0"/>
            </a:xfrm>
            <a:prstGeom prst="line">
              <a:avLst/>
            </a:prstGeom>
          </p:spPr>
          <p:style>
            <a:lnRef idx="2">
              <a:schemeClr val="accent3"/>
            </a:lnRef>
            <a:fillRef idx="0">
              <a:schemeClr val="accent3"/>
            </a:fillRef>
            <a:effectRef idx="1">
              <a:schemeClr val="accent3"/>
            </a:effectRef>
            <a:fontRef idx="minor">
              <a:schemeClr val="tx1"/>
            </a:fontRef>
          </p:style>
        </p:cxnSp>
        <p:cxnSp>
          <p:nvCxnSpPr>
            <p:cNvPr id="202" name="Straight Connector 201"/>
            <p:cNvCxnSpPr/>
            <p:nvPr/>
          </p:nvCxnSpPr>
          <p:spPr>
            <a:xfrm>
              <a:off x="7884368" y="1556792"/>
              <a:ext cx="0" cy="2016224"/>
            </a:xfrm>
            <a:prstGeom prst="line">
              <a:avLst/>
            </a:prstGeom>
          </p:spPr>
          <p:style>
            <a:lnRef idx="2">
              <a:schemeClr val="accent3"/>
            </a:lnRef>
            <a:fillRef idx="0">
              <a:schemeClr val="accent3"/>
            </a:fillRef>
            <a:effectRef idx="1">
              <a:schemeClr val="accent3"/>
            </a:effectRef>
            <a:fontRef idx="minor">
              <a:schemeClr val="tx1"/>
            </a:fontRef>
          </p:style>
        </p:cxnSp>
        <p:cxnSp>
          <p:nvCxnSpPr>
            <p:cNvPr id="203" name="Straight Connector 202"/>
            <p:cNvCxnSpPr/>
            <p:nvPr/>
          </p:nvCxnSpPr>
          <p:spPr>
            <a:xfrm>
              <a:off x="7884368" y="3573016"/>
              <a:ext cx="432048" cy="0"/>
            </a:xfrm>
            <a:prstGeom prst="line">
              <a:avLst/>
            </a:prstGeom>
          </p:spPr>
          <p:style>
            <a:lnRef idx="2">
              <a:schemeClr val="accent3"/>
            </a:lnRef>
            <a:fillRef idx="0">
              <a:schemeClr val="accent3"/>
            </a:fillRef>
            <a:effectRef idx="1">
              <a:schemeClr val="accent3"/>
            </a:effectRef>
            <a:fontRef idx="minor">
              <a:schemeClr val="tx1"/>
            </a:fontRef>
          </p:style>
        </p:cxnSp>
        <p:cxnSp>
          <p:nvCxnSpPr>
            <p:cNvPr id="204" name="Straight Connector 203"/>
            <p:cNvCxnSpPr/>
            <p:nvPr/>
          </p:nvCxnSpPr>
          <p:spPr>
            <a:xfrm flipV="1">
              <a:off x="1179240" y="1176930"/>
              <a:ext cx="0" cy="2396086"/>
            </a:xfrm>
            <a:prstGeom prst="line">
              <a:avLst/>
            </a:prstGeom>
          </p:spPr>
          <p:style>
            <a:lnRef idx="2">
              <a:schemeClr val="accent3"/>
            </a:lnRef>
            <a:fillRef idx="0">
              <a:schemeClr val="accent3"/>
            </a:fillRef>
            <a:effectRef idx="1">
              <a:schemeClr val="accent3"/>
            </a:effectRef>
            <a:fontRef idx="minor">
              <a:schemeClr val="tx1"/>
            </a:fontRef>
          </p:style>
        </p:cxnSp>
        <p:cxnSp>
          <p:nvCxnSpPr>
            <p:cNvPr id="205" name="Straight Connector 204"/>
            <p:cNvCxnSpPr/>
            <p:nvPr/>
          </p:nvCxnSpPr>
          <p:spPr>
            <a:xfrm>
              <a:off x="1179240" y="1176930"/>
              <a:ext cx="7137176" cy="0"/>
            </a:xfrm>
            <a:prstGeom prst="line">
              <a:avLst/>
            </a:prstGeom>
          </p:spPr>
          <p:style>
            <a:lnRef idx="2">
              <a:schemeClr val="accent3"/>
            </a:lnRef>
            <a:fillRef idx="0">
              <a:schemeClr val="accent3"/>
            </a:fillRef>
            <a:effectRef idx="1">
              <a:schemeClr val="accent3"/>
            </a:effectRef>
            <a:fontRef idx="minor">
              <a:schemeClr val="tx1"/>
            </a:fontRef>
          </p:style>
        </p:cxnSp>
        <p:cxnSp>
          <p:nvCxnSpPr>
            <p:cNvPr id="206" name="Straight Connector 205"/>
            <p:cNvCxnSpPr/>
            <p:nvPr/>
          </p:nvCxnSpPr>
          <p:spPr>
            <a:xfrm>
              <a:off x="8316416" y="1176930"/>
              <a:ext cx="0" cy="2396086"/>
            </a:xfrm>
            <a:prstGeom prst="line">
              <a:avLst/>
            </a:prstGeom>
          </p:spPr>
          <p:style>
            <a:lnRef idx="2">
              <a:schemeClr val="accent3"/>
            </a:lnRef>
            <a:fillRef idx="0">
              <a:schemeClr val="accent3"/>
            </a:fillRef>
            <a:effectRef idx="1">
              <a:schemeClr val="accent3"/>
            </a:effectRef>
            <a:fontRef idx="minor">
              <a:schemeClr val="tx1"/>
            </a:fontRef>
          </p:style>
        </p:cxnSp>
      </p:grpSp>
      <p:sp>
        <p:nvSpPr>
          <p:cNvPr id="207" name="TextBox 206"/>
          <p:cNvSpPr txBox="1"/>
          <p:nvPr/>
        </p:nvSpPr>
        <p:spPr>
          <a:xfrm>
            <a:off x="4132684" y="2448325"/>
            <a:ext cx="2617773" cy="393508"/>
          </a:xfrm>
          <a:prstGeom prst="rect">
            <a:avLst/>
          </a:prstGeom>
          <a:solidFill>
            <a:schemeClr val="bg1"/>
          </a:solidFill>
        </p:spPr>
        <p:txBody>
          <a:bodyPr wrap="none" lIns="130622" tIns="65311" rIns="130622" bIns="65311" rtlCol="0">
            <a:spAutoFit/>
          </a:bodyPr>
          <a:lstStyle/>
          <a:p>
            <a:r>
              <a:rPr lang="en-US" sz="1700" dirty="0">
                <a:solidFill>
                  <a:schemeClr val="bg2"/>
                </a:solidFill>
              </a:rPr>
              <a:t>Respective Interfaces</a:t>
            </a:r>
          </a:p>
        </p:txBody>
      </p:sp>
      <p:sp>
        <p:nvSpPr>
          <p:cNvPr id="222" name="Rectangle 221"/>
          <p:cNvSpPr/>
          <p:nvPr/>
        </p:nvSpPr>
        <p:spPr>
          <a:xfrm>
            <a:off x="12014446" y="1954558"/>
            <a:ext cx="765629" cy="3456385"/>
          </a:xfrm>
          <a:prstGeom prst="rect">
            <a:avLst/>
          </a:prstGeom>
        </p:spPr>
        <p:style>
          <a:lnRef idx="2">
            <a:schemeClr val="dk1">
              <a:shade val="50000"/>
            </a:schemeClr>
          </a:lnRef>
          <a:fillRef idx="1">
            <a:schemeClr val="dk1"/>
          </a:fillRef>
          <a:effectRef idx="0">
            <a:schemeClr val="dk1"/>
          </a:effectRef>
          <a:fontRef idx="minor">
            <a:schemeClr val="lt1"/>
          </a:fontRef>
        </p:style>
        <p:txBody>
          <a:bodyPr lIns="130622" tIns="65311" rIns="130622" bIns="65311" rtlCol="0" anchor="ctr"/>
          <a:lstStyle/>
          <a:p>
            <a:pPr algn="ctr"/>
            <a:endParaRPr lang="en-US" sz="2000" b="1" dirty="0"/>
          </a:p>
        </p:txBody>
      </p:sp>
      <p:sp>
        <p:nvSpPr>
          <p:cNvPr id="223" name="Rectangle 222"/>
          <p:cNvSpPr/>
          <p:nvPr/>
        </p:nvSpPr>
        <p:spPr>
          <a:xfrm>
            <a:off x="12960628" y="1954559"/>
            <a:ext cx="759752" cy="3456384"/>
          </a:xfrm>
          <a:prstGeom prst="rect">
            <a:avLst/>
          </a:prstGeom>
        </p:spPr>
        <p:style>
          <a:lnRef idx="2">
            <a:schemeClr val="dk1">
              <a:shade val="50000"/>
            </a:schemeClr>
          </a:lnRef>
          <a:fillRef idx="1">
            <a:schemeClr val="dk1"/>
          </a:fillRef>
          <a:effectRef idx="0">
            <a:schemeClr val="dk1"/>
          </a:effectRef>
          <a:fontRef idx="minor">
            <a:schemeClr val="lt1"/>
          </a:fontRef>
        </p:style>
        <p:txBody>
          <a:bodyPr lIns="130622" tIns="65311" rIns="130622" bIns="65311" rtlCol="0" anchor="ctr"/>
          <a:lstStyle/>
          <a:p>
            <a:pPr algn="ctr"/>
            <a:r>
              <a:rPr lang="en-US" sz="2000" b="1" dirty="0"/>
              <a:t>:::</a:t>
            </a:r>
          </a:p>
        </p:txBody>
      </p:sp>
      <p:sp>
        <p:nvSpPr>
          <p:cNvPr id="224" name="Rectangle 223"/>
          <p:cNvSpPr/>
          <p:nvPr/>
        </p:nvSpPr>
        <p:spPr>
          <a:xfrm>
            <a:off x="56794" y="1349693"/>
            <a:ext cx="14401600" cy="345638"/>
          </a:xfrm>
          <a:prstGeom prst="rect">
            <a:avLst/>
          </a:prstGeom>
        </p:spPr>
        <p:style>
          <a:lnRef idx="2">
            <a:schemeClr val="dk1">
              <a:shade val="50000"/>
            </a:schemeClr>
          </a:lnRef>
          <a:fillRef idx="1">
            <a:schemeClr val="dk1"/>
          </a:fillRef>
          <a:effectRef idx="0">
            <a:schemeClr val="dk1"/>
          </a:effectRef>
          <a:fontRef idx="minor">
            <a:schemeClr val="lt1"/>
          </a:fontRef>
        </p:style>
        <p:txBody>
          <a:bodyPr lIns="130622" tIns="65311" rIns="130622" bIns="65311" rtlCol="0" anchor="ctr"/>
          <a:lstStyle/>
          <a:p>
            <a:pPr algn="ctr"/>
            <a:r>
              <a:rPr lang="en-US" sz="2000" dirty="0"/>
              <a:t>Communication Infrastructure Layer (E.g. Pub-Sub, Service Bus, ESB)   </a:t>
            </a:r>
          </a:p>
        </p:txBody>
      </p:sp>
      <p:sp>
        <p:nvSpPr>
          <p:cNvPr id="225" name="TextBox 224"/>
          <p:cNvSpPr txBox="1"/>
          <p:nvPr/>
        </p:nvSpPr>
        <p:spPr>
          <a:xfrm>
            <a:off x="3322783" y="1954560"/>
            <a:ext cx="3929863" cy="439674"/>
          </a:xfrm>
          <a:prstGeom prst="rect">
            <a:avLst/>
          </a:prstGeom>
          <a:noFill/>
        </p:spPr>
        <p:txBody>
          <a:bodyPr wrap="none" lIns="130622" tIns="65311" rIns="130622" bIns="65311" rtlCol="0">
            <a:spAutoFit/>
          </a:bodyPr>
          <a:lstStyle/>
          <a:p>
            <a:r>
              <a:rPr lang="en-US" sz="2000" b="1" dirty="0">
                <a:solidFill>
                  <a:schemeClr val="bg1"/>
                </a:solidFill>
              </a:rPr>
              <a:t>Data Processing Platform</a:t>
            </a:r>
          </a:p>
        </p:txBody>
      </p:sp>
      <p:sp>
        <p:nvSpPr>
          <p:cNvPr id="228" name="Up-Down Arrow 227"/>
          <p:cNvSpPr/>
          <p:nvPr/>
        </p:nvSpPr>
        <p:spPr>
          <a:xfrm>
            <a:off x="815695" y="1522512"/>
            <a:ext cx="345638" cy="925812"/>
          </a:xfrm>
          <a:prstGeom prst="upDownArrow">
            <a:avLst/>
          </a:prstGeom>
        </p:spPr>
        <p:style>
          <a:lnRef idx="3">
            <a:schemeClr val="lt1"/>
          </a:lnRef>
          <a:fillRef idx="1">
            <a:schemeClr val="accent1"/>
          </a:fillRef>
          <a:effectRef idx="1">
            <a:schemeClr val="accent1"/>
          </a:effectRef>
          <a:fontRef idx="minor">
            <a:schemeClr val="lt1"/>
          </a:fontRef>
        </p:style>
        <p:txBody>
          <a:bodyPr lIns="130622" tIns="65311" rIns="130622" bIns="65311" rtlCol="0" anchor="ctr"/>
          <a:lstStyle/>
          <a:p>
            <a:pPr algn="ctr"/>
            <a:endParaRPr lang="en-US"/>
          </a:p>
        </p:txBody>
      </p:sp>
      <p:sp>
        <p:nvSpPr>
          <p:cNvPr id="229" name="Up-Down Arrow 228"/>
          <p:cNvSpPr/>
          <p:nvPr/>
        </p:nvSpPr>
        <p:spPr>
          <a:xfrm>
            <a:off x="12269354" y="1522513"/>
            <a:ext cx="345635" cy="616712"/>
          </a:xfrm>
          <a:prstGeom prst="upDownArrow">
            <a:avLst/>
          </a:prstGeom>
        </p:spPr>
        <p:style>
          <a:lnRef idx="3">
            <a:schemeClr val="lt1"/>
          </a:lnRef>
          <a:fillRef idx="1">
            <a:schemeClr val="accent1"/>
          </a:fillRef>
          <a:effectRef idx="1">
            <a:schemeClr val="accent1"/>
          </a:effectRef>
          <a:fontRef idx="minor">
            <a:schemeClr val="lt1"/>
          </a:fontRef>
        </p:style>
        <p:txBody>
          <a:bodyPr lIns="130622" tIns="65311" rIns="130622" bIns="65311" rtlCol="0" anchor="ctr"/>
          <a:lstStyle/>
          <a:p>
            <a:pPr algn="ctr"/>
            <a:endParaRPr lang="en-US"/>
          </a:p>
        </p:txBody>
      </p:sp>
      <p:sp>
        <p:nvSpPr>
          <p:cNvPr id="230" name="Up-Down Arrow 229"/>
          <p:cNvSpPr/>
          <p:nvPr/>
        </p:nvSpPr>
        <p:spPr>
          <a:xfrm>
            <a:off x="13191053" y="1516588"/>
            <a:ext cx="345635" cy="616712"/>
          </a:xfrm>
          <a:prstGeom prst="upDownArrow">
            <a:avLst/>
          </a:prstGeom>
        </p:spPr>
        <p:style>
          <a:lnRef idx="3">
            <a:schemeClr val="lt1"/>
          </a:lnRef>
          <a:fillRef idx="1">
            <a:schemeClr val="accent1"/>
          </a:fillRef>
          <a:effectRef idx="1">
            <a:schemeClr val="accent1"/>
          </a:effectRef>
          <a:fontRef idx="minor">
            <a:schemeClr val="lt1"/>
          </a:fontRef>
        </p:style>
        <p:txBody>
          <a:bodyPr lIns="130622" tIns="65311" rIns="130622" bIns="65311" rtlCol="0" anchor="ctr"/>
          <a:lstStyle/>
          <a:p>
            <a:pPr algn="ctr"/>
            <a:endParaRPr lang="en-US"/>
          </a:p>
        </p:txBody>
      </p:sp>
      <p:sp>
        <p:nvSpPr>
          <p:cNvPr id="236" name="Up-Down Arrow 235"/>
          <p:cNvSpPr/>
          <p:nvPr/>
        </p:nvSpPr>
        <p:spPr>
          <a:xfrm>
            <a:off x="2130624" y="2401107"/>
            <a:ext cx="345638" cy="475298"/>
          </a:xfrm>
          <a:prstGeom prst="upDownArrow">
            <a:avLst/>
          </a:prstGeom>
        </p:spPr>
        <p:style>
          <a:lnRef idx="3">
            <a:schemeClr val="lt1"/>
          </a:lnRef>
          <a:fillRef idx="1">
            <a:schemeClr val="accent4"/>
          </a:fillRef>
          <a:effectRef idx="1">
            <a:schemeClr val="accent4"/>
          </a:effectRef>
          <a:fontRef idx="minor">
            <a:schemeClr val="lt1"/>
          </a:fontRef>
        </p:style>
        <p:txBody>
          <a:bodyPr lIns="130622" tIns="65311" rIns="130622" bIns="65311" rtlCol="0" anchor="ctr"/>
          <a:lstStyle/>
          <a:p>
            <a:pPr algn="ctr"/>
            <a:endParaRPr lang="en-US"/>
          </a:p>
        </p:txBody>
      </p:sp>
      <p:sp>
        <p:nvSpPr>
          <p:cNvPr id="237" name="Up-Down Arrow 236"/>
          <p:cNvSpPr/>
          <p:nvPr/>
        </p:nvSpPr>
        <p:spPr>
          <a:xfrm>
            <a:off x="9216211" y="2394373"/>
            <a:ext cx="345638" cy="475298"/>
          </a:xfrm>
          <a:prstGeom prst="upDownArrow">
            <a:avLst/>
          </a:prstGeom>
        </p:spPr>
        <p:style>
          <a:lnRef idx="3">
            <a:schemeClr val="lt1"/>
          </a:lnRef>
          <a:fillRef idx="1">
            <a:schemeClr val="accent4"/>
          </a:fillRef>
          <a:effectRef idx="1">
            <a:schemeClr val="accent4"/>
          </a:effectRef>
          <a:fontRef idx="minor">
            <a:schemeClr val="lt1"/>
          </a:fontRef>
        </p:style>
        <p:txBody>
          <a:bodyPr lIns="130622" tIns="65311" rIns="130622" bIns="65311" rtlCol="0" anchor="ctr"/>
          <a:lstStyle/>
          <a:p>
            <a:pPr algn="ctr"/>
            <a:endParaRPr lang="en-US"/>
          </a:p>
        </p:txBody>
      </p:sp>
      <p:sp>
        <p:nvSpPr>
          <p:cNvPr id="239" name="Left-Right Arrow 238"/>
          <p:cNvSpPr/>
          <p:nvPr/>
        </p:nvSpPr>
        <p:spPr>
          <a:xfrm>
            <a:off x="147134" y="3694644"/>
            <a:ext cx="668560" cy="281881"/>
          </a:xfrm>
          <a:prstGeom prst="leftRightArrow">
            <a:avLst/>
          </a:prstGeom>
        </p:spPr>
        <p:style>
          <a:lnRef idx="3">
            <a:schemeClr val="lt1"/>
          </a:lnRef>
          <a:fillRef idx="1">
            <a:schemeClr val="accent4"/>
          </a:fillRef>
          <a:effectRef idx="1">
            <a:schemeClr val="accent4"/>
          </a:effectRef>
          <a:fontRef idx="minor">
            <a:schemeClr val="lt1"/>
          </a:fontRef>
        </p:style>
        <p:txBody>
          <a:bodyPr lIns="130622" tIns="65311" rIns="130622" bIns="65311" rtlCol="0" anchor="ctr"/>
          <a:lstStyle/>
          <a:p>
            <a:pPr algn="ctr"/>
            <a:endParaRPr lang="en-US"/>
          </a:p>
        </p:txBody>
      </p:sp>
      <p:sp>
        <p:nvSpPr>
          <p:cNvPr id="240" name="Left-Right Arrow 239"/>
          <p:cNvSpPr/>
          <p:nvPr/>
        </p:nvSpPr>
        <p:spPr>
          <a:xfrm>
            <a:off x="10893946" y="3774416"/>
            <a:ext cx="668560" cy="281881"/>
          </a:xfrm>
          <a:prstGeom prst="leftRightArrow">
            <a:avLst/>
          </a:prstGeom>
        </p:spPr>
        <p:style>
          <a:lnRef idx="3">
            <a:schemeClr val="lt1"/>
          </a:lnRef>
          <a:fillRef idx="1">
            <a:schemeClr val="accent4"/>
          </a:fillRef>
          <a:effectRef idx="1">
            <a:schemeClr val="accent4"/>
          </a:effectRef>
          <a:fontRef idx="minor">
            <a:schemeClr val="lt1"/>
          </a:fontRef>
        </p:style>
        <p:txBody>
          <a:bodyPr lIns="130622" tIns="65311" rIns="130622" bIns="65311" rtlCol="0" anchor="ctr"/>
          <a:lstStyle/>
          <a:p>
            <a:pPr algn="ctr"/>
            <a:endParaRPr lang="en-US"/>
          </a:p>
        </p:txBody>
      </p:sp>
      <p:sp>
        <p:nvSpPr>
          <p:cNvPr id="241" name="TextBox 240"/>
          <p:cNvSpPr txBox="1"/>
          <p:nvPr/>
        </p:nvSpPr>
        <p:spPr>
          <a:xfrm rot="5400000">
            <a:off x="10912893" y="3368635"/>
            <a:ext cx="3043690" cy="532007"/>
          </a:xfrm>
          <a:prstGeom prst="rect">
            <a:avLst/>
          </a:prstGeom>
          <a:noFill/>
        </p:spPr>
        <p:txBody>
          <a:bodyPr wrap="none" lIns="130622" tIns="65311" rIns="130622" bIns="65311" rtlCol="0">
            <a:spAutoFit/>
          </a:bodyPr>
          <a:lstStyle/>
          <a:p>
            <a:r>
              <a:rPr lang="en-US" dirty="0" err="1">
                <a:solidFill>
                  <a:schemeClr val="bg1"/>
                </a:solidFill>
              </a:rPr>
              <a:t>ReadyMind</a:t>
            </a:r>
            <a:r>
              <a:rPr lang="en-US" dirty="0">
                <a:solidFill>
                  <a:schemeClr val="bg1"/>
                </a:solidFill>
              </a:rPr>
              <a:t>, </a:t>
            </a:r>
            <a:r>
              <a:rPr lang="en-US" dirty="0" smtClean="0">
                <a:solidFill>
                  <a:schemeClr val="bg1"/>
                </a:solidFill>
              </a:rPr>
              <a:t>USH</a:t>
            </a:r>
            <a:endParaRPr lang="en-US" dirty="0">
              <a:solidFill>
                <a:schemeClr val="bg1"/>
              </a:solidFill>
            </a:endParaRPr>
          </a:p>
        </p:txBody>
      </p:sp>
      <p:sp>
        <p:nvSpPr>
          <p:cNvPr id="78" name="Rectangle 77"/>
          <p:cNvSpPr/>
          <p:nvPr/>
        </p:nvSpPr>
        <p:spPr>
          <a:xfrm>
            <a:off x="63501" y="5597004"/>
            <a:ext cx="14394893" cy="1974181"/>
          </a:xfrm>
          <a:prstGeom prst="rect">
            <a:avLst/>
          </a:prstGeom>
          <a:solidFill>
            <a:schemeClr val="tx1"/>
          </a:solidFill>
          <a:ln>
            <a:noFill/>
            <a:prstDash val="lgDash"/>
          </a:ln>
        </p:spPr>
        <p:style>
          <a:lnRef idx="2">
            <a:schemeClr val="accent1">
              <a:shade val="50000"/>
            </a:schemeClr>
          </a:lnRef>
          <a:fillRef idx="1">
            <a:schemeClr val="accent1"/>
          </a:fillRef>
          <a:effectRef idx="0">
            <a:schemeClr val="accent1"/>
          </a:effectRef>
          <a:fontRef idx="minor">
            <a:schemeClr val="lt1"/>
          </a:fontRef>
        </p:style>
        <p:txBody>
          <a:bodyPr lIns="130622" tIns="65311" rIns="130622" bIns="65311" rtlCol="0" anchor="ctr"/>
          <a:lstStyle/>
          <a:p>
            <a:pPr algn="ctr"/>
            <a:endParaRPr lang="en-US"/>
          </a:p>
        </p:txBody>
      </p:sp>
      <p:sp>
        <p:nvSpPr>
          <p:cNvPr id="79" name="TextBox 78"/>
          <p:cNvSpPr txBox="1"/>
          <p:nvPr/>
        </p:nvSpPr>
        <p:spPr>
          <a:xfrm>
            <a:off x="0" y="6281605"/>
            <a:ext cx="14286387" cy="747451"/>
          </a:xfrm>
          <a:prstGeom prst="rect">
            <a:avLst/>
          </a:prstGeom>
          <a:noFill/>
        </p:spPr>
        <p:txBody>
          <a:bodyPr wrap="square" lIns="130622" tIns="65311" rIns="130622" bIns="65311" rtlCol="0">
            <a:spAutoFit/>
          </a:bodyPr>
          <a:lstStyle/>
          <a:p>
            <a:pPr algn="ctr"/>
            <a:r>
              <a:rPr lang="en-US" sz="4000" b="1" dirty="0">
                <a:solidFill>
                  <a:schemeClr val="bg1"/>
                </a:solidFill>
              </a:rPr>
              <a:t>Shared Data Storage Platform</a:t>
            </a:r>
          </a:p>
        </p:txBody>
      </p:sp>
      <p:sp>
        <p:nvSpPr>
          <p:cNvPr id="80" name="Up-Down Arrow 79"/>
          <p:cNvSpPr/>
          <p:nvPr/>
        </p:nvSpPr>
        <p:spPr>
          <a:xfrm>
            <a:off x="3751084" y="5090488"/>
            <a:ext cx="381598" cy="832736"/>
          </a:xfrm>
          <a:prstGeom prst="upDownArrow">
            <a:avLst/>
          </a:prstGeom>
        </p:spPr>
        <p:style>
          <a:lnRef idx="3">
            <a:schemeClr val="lt1"/>
          </a:lnRef>
          <a:fillRef idx="1">
            <a:schemeClr val="accent3"/>
          </a:fillRef>
          <a:effectRef idx="1">
            <a:schemeClr val="accent3"/>
          </a:effectRef>
          <a:fontRef idx="minor">
            <a:schemeClr val="lt1"/>
          </a:fontRef>
        </p:style>
        <p:txBody>
          <a:bodyPr lIns="130622" tIns="65311" rIns="130622" bIns="65311" rtlCol="0" anchor="ctr"/>
          <a:lstStyle/>
          <a:p>
            <a:pPr algn="ctr"/>
            <a:endParaRPr lang="en-US"/>
          </a:p>
        </p:txBody>
      </p:sp>
      <p:sp>
        <p:nvSpPr>
          <p:cNvPr id="81" name="Up-Down Arrow 80"/>
          <p:cNvSpPr/>
          <p:nvPr/>
        </p:nvSpPr>
        <p:spPr>
          <a:xfrm>
            <a:off x="12269351" y="5127753"/>
            <a:ext cx="381598" cy="832736"/>
          </a:xfrm>
          <a:prstGeom prst="upDownArrow">
            <a:avLst/>
          </a:prstGeom>
        </p:spPr>
        <p:style>
          <a:lnRef idx="3">
            <a:schemeClr val="lt1"/>
          </a:lnRef>
          <a:fillRef idx="1">
            <a:schemeClr val="accent3"/>
          </a:fillRef>
          <a:effectRef idx="1">
            <a:schemeClr val="accent3"/>
          </a:effectRef>
          <a:fontRef idx="minor">
            <a:schemeClr val="lt1"/>
          </a:fontRef>
        </p:style>
        <p:txBody>
          <a:bodyPr lIns="130622" tIns="65311" rIns="130622" bIns="65311" rtlCol="0" anchor="ctr"/>
          <a:lstStyle/>
          <a:p>
            <a:pPr algn="ctr"/>
            <a:endParaRPr lang="en-US"/>
          </a:p>
        </p:txBody>
      </p:sp>
      <p:sp>
        <p:nvSpPr>
          <p:cNvPr id="82" name="Up-Down Arrow 81"/>
          <p:cNvSpPr/>
          <p:nvPr/>
        </p:nvSpPr>
        <p:spPr>
          <a:xfrm>
            <a:off x="13306267" y="5131650"/>
            <a:ext cx="381598" cy="832736"/>
          </a:xfrm>
          <a:prstGeom prst="upDownArrow">
            <a:avLst/>
          </a:prstGeom>
        </p:spPr>
        <p:style>
          <a:lnRef idx="3">
            <a:schemeClr val="lt1"/>
          </a:lnRef>
          <a:fillRef idx="1">
            <a:schemeClr val="accent3"/>
          </a:fillRef>
          <a:effectRef idx="1">
            <a:schemeClr val="accent3"/>
          </a:effectRef>
          <a:fontRef idx="minor">
            <a:schemeClr val="lt1"/>
          </a:fontRef>
        </p:style>
        <p:txBody>
          <a:bodyPr lIns="130622" tIns="65311" rIns="130622" bIns="65311" rtlCol="0" anchor="ctr"/>
          <a:lstStyle/>
          <a:p>
            <a:pPr algn="ctr"/>
            <a:endParaRPr lang="en-US"/>
          </a:p>
        </p:txBody>
      </p:sp>
      <p:sp>
        <p:nvSpPr>
          <p:cNvPr id="83" name="Up-Down Arrow 82"/>
          <p:cNvSpPr/>
          <p:nvPr/>
        </p:nvSpPr>
        <p:spPr>
          <a:xfrm>
            <a:off x="8212404" y="5096666"/>
            <a:ext cx="381598" cy="832736"/>
          </a:xfrm>
          <a:prstGeom prst="upDownArrow">
            <a:avLst/>
          </a:prstGeom>
        </p:spPr>
        <p:style>
          <a:lnRef idx="3">
            <a:schemeClr val="lt1"/>
          </a:lnRef>
          <a:fillRef idx="1">
            <a:schemeClr val="accent3"/>
          </a:fillRef>
          <a:effectRef idx="1">
            <a:schemeClr val="accent3"/>
          </a:effectRef>
          <a:fontRef idx="minor">
            <a:schemeClr val="lt1"/>
          </a:fontRef>
        </p:style>
        <p:txBody>
          <a:bodyPr lIns="130622" tIns="65311" rIns="130622" bIns="65311" rtlCol="0" anchor="ctr"/>
          <a:lstStyle/>
          <a:p>
            <a:pPr algn="ctr"/>
            <a:endParaRPr lang="en-US"/>
          </a:p>
        </p:txBody>
      </p:sp>
      <p:sp>
        <p:nvSpPr>
          <p:cNvPr id="3" name="Up-Down Arrow 2"/>
          <p:cNvSpPr/>
          <p:nvPr/>
        </p:nvSpPr>
        <p:spPr>
          <a:xfrm>
            <a:off x="13939123" y="1522512"/>
            <a:ext cx="404058" cy="4441873"/>
          </a:xfrm>
          <a:prstGeom prst="upDownArrow">
            <a:avLst/>
          </a:prstGeom>
        </p:spPr>
        <p:style>
          <a:lnRef idx="3">
            <a:schemeClr val="lt1"/>
          </a:lnRef>
          <a:fillRef idx="1">
            <a:schemeClr val="dk1"/>
          </a:fillRef>
          <a:effectRef idx="1">
            <a:schemeClr val="dk1"/>
          </a:effectRef>
          <a:fontRef idx="minor">
            <a:schemeClr val="lt1"/>
          </a:fontRef>
        </p:style>
        <p:txBody>
          <a:bodyPr lIns="130622" tIns="65311" rIns="130622" bIns="65311" rtlCol="0" anchor="ctr"/>
          <a:lstStyle/>
          <a:p>
            <a:pPr algn="ctr"/>
            <a:endParaRPr lang="en-US"/>
          </a:p>
        </p:txBody>
      </p:sp>
    </p:spTree>
    <p:extLst>
      <p:ext uri="{BB962C8B-B14F-4D97-AF65-F5344CB8AC3E}">
        <p14:creationId xmlns:p14="http://schemas.microsoft.com/office/powerpoint/2010/main" val="3987331991"/>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AGT Big-Data Architecture (Component View)</a:t>
            </a:r>
            <a:endParaRPr lang="en-US" dirty="0"/>
          </a:p>
        </p:txBody>
      </p:sp>
      <p:sp>
        <p:nvSpPr>
          <p:cNvPr id="163" name="Rectangle 162"/>
          <p:cNvSpPr/>
          <p:nvPr/>
        </p:nvSpPr>
        <p:spPr>
          <a:xfrm>
            <a:off x="63501" y="1954560"/>
            <a:ext cx="11729530" cy="3456385"/>
          </a:xfrm>
          <a:prstGeom prst="rect">
            <a:avLst/>
          </a:prstGeom>
          <a:solidFill>
            <a:schemeClr val="tx1"/>
          </a:solidFill>
          <a:ln>
            <a:noFill/>
            <a:prstDash val="lgDash"/>
          </a:ln>
        </p:spPr>
        <p:style>
          <a:lnRef idx="2">
            <a:schemeClr val="accent1">
              <a:shade val="50000"/>
            </a:schemeClr>
          </a:lnRef>
          <a:fillRef idx="1">
            <a:schemeClr val="accent1"/>
          </a:fillRef>
          <a:effectRef idx="0">
            <a:schemeClr val="accent1"/>
          </a:effectRef>
          <a:fontRef idx="minor">
            <a:schemeClr val="lt1"/>
          </a:fontRef>
        </p:style>
        <p:txBody>
          <a:bodyPr lIns="130622" tIns="65311" rIns="130622" bIns="65311" rtlCol="0" anchor="ctr"/>
          <a:lstStyle/>
          <a:p>
            <a:pPr algn="ctr"/>
            <a:r>
              <a:rPr lang="en-US" dirty="0" err="1" smtClean="0">
                <a:solidFill>
                  <a:schemeClr val="tx1"/>
                </a:solidFill>
              </a:rPr>
              <a:t>BBig</a:t>
            </a:r>
            <a:endParaRPr lang="en-US" dirty="0">
              <a:solidFill>
                <a:schemeClr val="tx1"/>
              </a:solidFill>
            </a:endParaRPr>
          </a:p>
        </p:txBody>
      </p:sp>
      <p:sp>
        <p:nvSpPr>
          <p:cNvPr id="164" name="Rectangle 163"/>
          <p:cNvSpPr/>
          <p:nvPr/>
        </p:nvSpPr>
        <p:spPr>
          <a:xfrm>
            <a:off x="63501" y="5597004"/>
            <a:ext cx="14394893" cy="1974181"/>
          </a:xfrm>
          <a:prstGeom prst="rect">
            <a:avLst/>
          </a:prstGeom>
          <a:solidFill>
            <a:schemeClr val="tx1"/>
          </a:solidFill>
          <a:ln>
            <a:noFill/>
            <a:prstDash val="lgDash"/>
          </a:ln>
        </p:spPr>
        <p:style>
          <a:lnRef idx="2">
            <a:schemeClr val="accent1">
              <a:shade val="50000"/>
            </a:schemeClr>
          </a:lnRef>
          <a:fillRef idx="1">
            <a:schemeClr val="accent1"/>
          </a:fillRef>
          <a:effectRef idx="0">
            <a:schemeClr val="accent1"/>
          </a:effectRef>
          <a:fontRef idx="minor">
            <a:schemeClr val="lt1"/>
          </a:fontRef>
        </p:style>
        <p:txBody>
          <a:bodyPr lIns="130622" tIns="65311" rIns="130622" bIns="65311" rtlCol="0" anchor="ctr"/>
          <a:lstStyle/>
          <a:p>
            <a:pPr algn="ctr"/>
            <a:endParaRPr lang="en-US"/>
          </a:p>
        </p:txBody>
      </p:sp>
      <p:sp>
        <p:nvSpPr>
          <p:cNvPr id="165" name="Rectangle 164"/>
          <p:cNvSpPr/>
          <p:nvPr/>
        </p:nvSpPr>
        <p:spPr>
          <a:xfrm>
            <a:off x="2942202" y="4028389"/>
            <a:ext cx="5870765" cy="1296144"/>
          </a:xfrm>
          <a:prstGeom prst="rect">
            <a:avLst/>
          </a:prstGeom>
        </p:spPr>
        <p:style>
          <a:lnRef idx="1">
            <a:schemeClr val="accent6"/>
          </a:lnRef>
          <a:fillRef idx="2">
            <a:schemeClr val="accent6"/>
          </a:fillRef>
          <a:effectRef idx="1">
            <a:schemeClr val="accent6"/>
          </a:effectRef>
          <a:fontRef idx="minor">
            <a:schemeClr val="dk1"/>
          </a:fontRef>
        </p:style>
        <p:txBody>
          <a:bodyPr lIns="130622" tIns="65311" rIns="130622" bIns="65311" rtlCol="0" anchor="ctr"/>
          <a:lstStyle/>
          <a:p>
            <a:pPr algn="ctr"/>
            <a:endParaRPr lang="en-US"/>
          </a:p>
        </p:txBody>
      </p:sp>
      <p:sp>
        <p:nvSpPr>
          <p:cNvPr id="166" name="Rectangle 165"/>
          <p:cNvSpPr/>
          <p:nvPr/>
        </p:nvSpPr>
        <p:spPr>
          <a:xfrm>
            <a:off x="3167539" y="4201208"/>
            <a:ext cx="1152128" cy="69127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lIns="130622" tIns="65311" rIns="130622" bIns="65311" rtlCol="0" anchor="ctr"/>
          <a:lstStyle/>
          <a:p>
            <a:pPr algn="ctr"/>
            <a:r>
              <a:rPr lang="en-US" sz="1400" dirty="0"/>
              <a:t>Kafka Cluster</a:t>
            </a:r>
          </a:p>
        </p:txBody>
      </p:sp>
      <p:sp>
        <p:nvSpPr>
          <p:cNvPr id="167" name="Rectangle 166"/>
          <p:cNvSpPr/>
          <p:nvPr/>
        </p:nvSpPr>
        <p:spPr>
          <a:xfrm>
            <a:off x="4555181" y="4201208"/>
            <a:ext cx="1152128" cy="69127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lIns="130622" tIns="65311" rIns="130622" bIns="65311" rtlCol="0" anchor="ctr"/>
          <a:lstStyle/>
          <a:p>
            <a:pPr algn="ctr"/>
            <a:r>
              <a:rPr lang="en-US" sz="1400" dirty="0"/>
              <a:t>Hadoop Cluster</a:t>
            </a:r>
          </a:p>
        </p:txBody>
      </p:sp>
      <p:sp>
        <p:nvSpPr>
          <p:cNvPr id="168" name="Rectangle 167"/>
          <p:cNvSpPr/>
          <p:nvPr/>
        </p:nvSpPr>
        <p:spPr>
          <a:xfrm>
            <a:off x="5932646" y="4201208"/>
            <a:ext cx="1152128" cy="69127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lIns="130622" tIns="65311" rIns="130622" bIns="65311" rtlCol="0" anchor="ctr"/>
          <a:lstStyle/>
          <a:p>
            <a:pPr algn="ctr"/>
            <a:r>
              <a:rPr lang="en-US" sz="1400" dirty="0"/>
              <a:t>Storm Cluster</a:t>
            </a:r>
          </a:p>
        </p:txBody>
      </p:sp>
      <p:sp>
        <p:nvSpPr>
          <p:cNvPr id="169" name="TextBox 168"/>
          <p:cNvSpPr txBox="1"/>
          <p:nvPr/>
        </p:nvSpPr>
        <p:spPr>
          <a:xfrm>
            <a:off x="2937114" y="4992135"/>
            <a:ext cx="5875853" cy="393508"/>
          </a:xfrm>
          <a:prstGeom prst="rect">
            <a:avLst/>
          </a:prstGeom>
          <a:noFill/>
        </p:spPr>
        <p:txBody>
          <a:bodyPr wrap="square" lIns="130622" tIns="65311" rIns="130622" bIns="65311" rtlCol="0">
            <a:spAutoFit/>
          </a:bodyPr>
          <a:lstStyle/>
          <a:p>
            <a:pPr algn="ctr"/>
            <a:r>
              <a:rPr lang="en-US" sz="1700" dirty="0">
                <a:solidFill>
                  <a:schemeClr val="bg2"/>
                </a:solidFill>
              </a:rPr>
              <a:t>Big Data Clusters</a:t>
            </a:r>
          </a:p>
        </p:txBody>
      </p:sp>
      <p:sp>
        <p:nvSpPr>
          <p:cNvPr id="170" name="Rectangle 169"/>
          <p:cNvSpPr/>
          <p:nvPr/>
        </p:nvSpPr>
        <p:spPr>
          <a:xfrm>
            <a:off x="7441874" y="4222724"/>
            <a:ext cx="1152128" cy="518458"/>
          </a:xfrm>
          <a:prstGeom prst="rect">
            <a:avLst/>
          </a:prstGeom>
        </p:spPr>
        <p:style>
          <a:lnRef idx="1">
            <a:schemeClr val="accent6"/>
          </a:lnRef>
          <a:fillRef idx="2">
            <a:schemeClr val="accent6"/>
          </a:fillRef>
          <a:effectRef idx="1">
            <a:schemeClr val="accent6"/>
          </a:effectRef>
          <a:fontRef idx="minor">
            <a:schemeClr val="dk1"/>
          </a:fontRef>
        </p:style>
        <p:txBody>
          <a:bodyPr lIns="130622" tIns="65311" rIns="130622" bIns="65311" rtlCol="0" anchor="ctr"/>
          <a:lstStyle/>
          <a:p>
            <a:pPr algn="ctr"/>
            <a:endParaRPr lang="en-US" sz="1400" dirty="0"/>
          </a:p>
        </p:txBody>
      </p:sp>
      <p:sp>
        <p:nvSpPr>
          <p:cNvPr id="171" name="Rectangle 170"/>
          <p:cNvSpPr/>
          <p:nvPr/>
        </p:nvSpPr>
        <p:spPr>
          <a:xfrm>
            <a:off x="7377115" y="4284714"/>
            <a:ext cx="1152128" cy="518458"/>
          </a:xfrm>
          <a:prstGeom prst="rect">
            <a:avLst/>
          </a:prstGeom>
        </p:spPr>
        <p:style>
          <a:lnRef idx="1">
            <a:schemeClr val="accent6"/>
          </a:lnRef>
          <a:fillRef idx="2">
            <a:schemeClr val="accent6"/>
          </a:fillRef>
          <a:effectRef idx="1">
            <a:schemeClr val="accent6"/>
          </a:effectRef>
          <a:fontRef idx="minor">
            <a:schemeClr val="dk1"/>
          </a:fontRef>
        </p:style>
        <p:txBody>
          <a:bodyPr lIns="130622" tIns="65311" rIns="130622" bIns="65311" rtlCol="0" anchor="ctr"/>
          <a:lstStyle/>
          <a:p>
            <a:pPr algn="ctr"/>
            <a:r>
              <a:rPr lang="en-US" sz="1400" dirty="0"/>
              <a:t>Other Clusters</a:t>
            </a:r>
          </a:p>
        </p:txBody>
      </p:sp>
      <p:sp>
        <p:nvSpPr>
          <p:cNvPr id="172" name="Rectangle 171"/>
          <p:cNvSpPr/>
          <p:nvPr/>
        </p:nvSpPr>
        <p:spPr>
          <a:xfrm>
            <a:off x="7315200" y="4357884"/>
            <a:ext cx="1152128" cy="518458"/>
          </a:xfrm>
          <a:prstGeom prst="rect">
            <a:avLst/>
          </a:prstGeom>
        </p:spPr>
        <p:style>
          <a:lnRef idx="1">
            <a:schemeClr val="accent6"/>
          </a:lnRef>
          <a:fillRef idx="2">
            <a:schemeClr val="accent6"/>
          </a:fillRef>
          <a:effectRef idx="1">
            <a:schemeClr val="accent6"/>
          </a:effectRef>
          <a:fontRef idx="minor">
            <a:schemeClr val="dk1"/>
          </a:fontRef>
        </p:style>
        <p:txBody>
          <a:bodyPr lIns="130622" tIns="65311" rIns="130622" bIns="65311" rtlCol="0" anchor="ctr"/>
          <a:lstStyle/>
          <a:p>
            <a:pPr algn="ctr"/>
            <a:r>
              <a:rPr lang="en-US" sz="1400" dirty="0"/>
              <a:t>Other Clusters</a:t>
            </a:r>
          </a:p>
        </p:txBody>
      </p:sp>
      <p:sp>
        <p:nvSpPr>
          <p:cNvPr id="173" name="Rectangle 172"/>
          <p:cNvSpPr/>
          <p:nvPr/>
        </p:nvSpPr>
        <p:spPr>
          <a:xfrm>
            <a:off x="978497" y="2929423"/>
            <a:ext cx="1723102" cy="2000089"/>
          </a:xfrm>
          <a:prstGeom prst="rect">
            <a:avLst/>
          </a:prstGeom>
          <a:pattFill prst="pct20">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lIns="130622" tIns="65311" rIns="130622" bIns="65311" rtlCol="0" anchor="ctr"/>
          <a:lstStyle/>
          <a:p>
            <a:pPr algn="ctr"/>
            <a:endParaRPr lang="en-US"/>
          </a:p>
        </p:txBody>
      </p:sp>
      <p:sp>
        <p:nvSpPr>
          <p:cNvPr id="174" name="Rectangle 173"/>
          <p:cNvSpPr/>
          <p:nvPr/>
        </p:nvSpPr>
        <p:spPr>
          <a:xfrm>
            <a:off x="9048483" y="2929424"/>
            <a:ext cx="1723102" cy="2000089"/>
          </a:xfrm>
          <a:prstGeom prst="rect">
            <a:avLst/>
          </a:prstGeom>
          <a:pattFill prst="pct20">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lIns="130622" tIns="65311" rIns="130622" bIns="65311" rtlCol="0" anchor="ctr"/>
          <a:lstStyle/>
          <a:p>
            <a:pPr algn="ctr"/>
            <a:endParaRPr lang="en-US"/>
          </a:p>
        </p:txBody>
      </p:sp>
      <p:sp>
        <p:nvSpPr>
          <p:cNvPr id="175" name="Rectangle 174"/>
          <p:cNvSpPr/>
          <p:nvPr/>
        </p:nvSpPr>
        <p:spPr>
          <a:xfrm>
            <a:off x="2701599" y="2943899"/>
            <a:ext cx="6346883" cy="935460"/>
          </a:xfrm>
          <a:prstGeom prst="rect">
            <a:avLst/>
          </a:prstGeom>
          <a:pattFill prst="pct20">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lIns="130622" tIns="65311" rIns="130622" bIns="65311" rtlCol="0" anchor="ctr"/>
          <a:lstStyle/>
          <a:p>
            <a:pPr algn="ctr"/>
            <a:endParaRPr lang="en-US"/>
          </a:p>
        </p:txBody>
      </p:sp>
      <p:grpSp>
        <p:nvGrpSpPr>
          <p:cNvPr id="176" name="Group 175"/>
          <p:cNvGrpSpPr/>
          <p:nvPr/>
        </p:nvGrpSpPr>
        <p:grpSpPr>
          <a:xfrm>
            <a:off x="978496" y="2928853"/>
            <a:ext cx="9793088" cy="2000660"/>
            <a:chOff x="1187624" y="3573016"/>
            <a:chExt cx="6120680" cy="1667217"/>
          </a:xfrm>
        </p:grpSpPr>
        <p:cxnSp>
          <p:nvCxnSpPr>
            <p:cNvPr id="177" name="Straight Connector 176"/>
            <p:cNvCxnSpPr/>
            <p:nvPr/>
          </p:nvCxnSpPr>
          <p:spPr>
            <a:xfrm>
              <a:off x="1187624" y="5240233"/>
              <a:ext cx="1076939"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78" name="Straight Connector 177"/>
            <p:cNvCxnSpPr/>
            <p:nvPr/>
          </p:nvCxnSpPr>
          <p:spPr>
            <a:xfrm flipV="1">
              <a:off x="2264563" y="4365104"/>
              <a:ext cx="0" cy="875129"/>
            </a:xfrm>
            <a:prstGeom prst="line">
              <a:avLst/>
            </a:prstGeom>
          </p:spPr>
          <p:style>
            <a:lnRef idx="2">
              <a:schemeClr val="accent1"/>
            </a:lnRef>
            <a:fillRef idx="0">
              <a:schemeClr val="accent1"/>
            </a:fillRef>
            <a:effectRef idx="1">
              <a:schemeClr val="accent1"/>
            </a:effectRef>
            <a:fontRef idx="minor">
              <a:schemeClr val="tx1"/>
            </a:fontRef>
          </p:style>
        </p:cxnSp>
        <p:cxnSp>
          <p:nvCxnSpPr>
            <p:cNvPr id="179" name="Straight Connector 178"/>
            <p:cNvCxnSpPr/>
            <p:nvPr/>
          </p:nvCxnSpPr>
          <p:spPr>
            <a:xfrm>
              <a:off x="2264563" y="4365104"/>
              <a:ext cx="3963621"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80" name="Straight Connector 179"/>
            <p:cNvCxnSpPr/>
            <p:nvPr/>
          </p:nvCxnSpPr>
          <p:spPr>
            <a:xfrm>
              <a:off x="6228184" y="4365104"/>
              <a:ext cx="0" cy="875129"/>
            </a:xfrm>
            <a:prstGeom prst="line">
              <a:avLst/>
            </a:prstGeom>
          </p:spPr>
          <p:style>
            <a:lnRef idx="2">
              <a:schemeClr val="accent1"/>
            </a:lnRef>
            <a:fillRef idx="0">
              <a:schemeClr val="accent1"/>
            </a:fillRef>
            <a:effectRef idx="1">
              <a:schemeClr val="accent1"/>
            </a:effectRef>
            <a:fontRef idx="minor">
              <a:schemeClr val="tx1"/>
            </a:fontRef>
          </p:style>
        </p:cxnSp>
        <p:cxnSp>
          <p:nvCxnSpPr>
            <p:cNvPr id="181" name="Straight Connector 180"/>
            <p:cNvCxnSpPr/>
            <p:nvPr/>
          </p:nvCxnSpPr>
          <p:spPr>
            <a:xfrm>
              <a:off x="6228184" y="5240233"/>
              <a:ext cx="108012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82" name="Straight Connector 181"/>
            <p:cNvCxnSpPr/>
            <p:nvPr/>
          </p:nvCxnSpPr>
          <p:spPr>
            <a:xfrm flipV="1">
              <a:off x="1187624" y="3573016"/>
              <a:ext cx="0" cy="1667217"/>
            </a:xfrm>
            <a:prstGeom prst="line">
              <a:avLst/>
            </a:prstGeom>
          </p:spPr>
          <p:style>
            <a:lnRef idx="2">
              <a:schemeClr val="accent1"/>
            </a:lnRef>
            <a:fillRef idx="0">
              <a:schemeClr val="accent1"/>
            </a:fillRef>
            <a:effectRef idx="1">
              <a:schemeClr val="accent1"/>
            </a:effectRef>
            <a:fontRef idx="minor">
              <a:schemeClr val="tx1"/>
            </a:fontRef>
          </p:style>
        </p:cxnSp>
        <p:cxnSp>
          <p:nvCxnSpPr>
            <p:cNvPr id="183" name="Straight Connector 182"/>
            <p:cNvCxnSpPr/>
            <p:nvPr/>
          </p:nvCxnSpPr>
          <p:spPr>
            <a:xfrm>
              <a:off x="1187624" y="3573016"/>
              <a:ext cx="612068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84" name="Straight Connector 183"/>
            <p:cNvCxnSpPr/>
            <p:nvPr/>
          </p:nvCxnSpPr>
          <p:spPr>
            <a:xfrm>
              <a:off x="7308304" y="3573016"/>
              <a:ext cx="0" cy="1667217"/>
            </a:xfrm>
            <a:prstGeom prst="line">
              <a:avLst/>
            </a:prstGeom>
          </p:spPr>
          <p:style>
            <a:lnRef idx="2">
              <a:schemeClr val="accent1"/>
            </a:lnRef>
            <a:fillRef idx="0">
              <a:schemeClr val="accent1"/>
            </a:fillRef>
            <a:effectRef idx="1">
              <a:schemeClr val="accent1"/>
            </a:effectRef>
            <a:fontRef idx="minor">
              <a:schemeClr val="tx1"/>
            </a:fontRef>
          </p:style>
        </p:cxnSp>
      </p:grpSp>
      <p:sp>
        <p:nvSpPr>
          <p:cNvPr id="185" name="Rectangle 184"/>
          <p:cNvSpPr/>
          <p:nvPr/>
        </p:nvSpPr>
        <p:spPr>
          <a:xfrm>
            <a:off x="9116837" y="3117813"/>
            <a:ext cx="1424322" cy="518458"/>
          </a:xfrm>
          <a:prstGeom prst="rect">
            <a:avLst/>
          </a:prstGeom>
        </p:spPr>
        <p:style>
          <a:lnRef idx="1">
            <a:schemeClr val="accent1"/>
          </a:lnRef>
          <a:fillRef idx="2">
            <a:schemeClr val="accent1"/>
          </a:fillRef>
          <a:effectRef idx="1">
            <a:schemeClr val="accent1"/>
          </a:effectRef>
          <a:fontRef idx="minor">
            <a:schemeClr val="dk1"/>
          </a:fontRef>
        </p:style>
        <p:txBody>
          <a:bodyPr lIns="130622" tIns="65311" rIns="130622" bIns="65311" rtlCol="0" anchor="ctr"/>
          <a:lstStyle/>
          <a:p>
            <a:pPr algn="ctr"/>
            <a:r>
              <a:rPr lang="en-US" sz="1400" dirty="0"/>
              <a:t>Administration</a:t>
            </a:r>
          </a:p>
        </p:txBody>
      </p:sp>
      <p:sp>
        <p:nvSpPr>
          <p:cNvPr id="186" name="Rectangle 185"/>
          <p:cNvSpPr/>
          <p:nvPr/>
        </p:nvSpPr>
        <p:spPr>
          <a:xfrm>
            <a:off x="2591475" y="3101671"/>
            <a:ext cx="1728192" cy="518458"/>
          </a:xfrm>
          <a:prstGeom prst="rect">
            <a:avLst/>
          </a:prstGeom>
        </p:spPr>
        <p:style>
          <a:lnRef idx="1">
            <a:schemeClr val="accent1"/>
          </a:lnRef>
          <a:fillRef idx="2">
            <a:schemeClr val="accent1"/>
          </a:fillRef>
          <a:effectRef idx="1">
            <a:schemeClr val="accent1"/>
          </a:effectRef>
          <a:fontRef idx="minor">
            <a:schemeClr val="dk1"/>
          </a:fontRef>
        </p:style>
        <p:txBody>
          <a:bodyPr lIns="130622" tIns="65311" rIns="130622" bIns="65311" rtlCol="0" anchor="ctr"/>
          <a:lstStyle/>
          <a:p>
            <a:pPr algn="ctr"/>
            <a:r>
              <a:rPr lang="en-US" sz="1400" dirty="0"/>
              <a:t>Configuration</a:t>
            </a:r>
          </a:p>
        </p:txBody>
      </p:sp>
      <p:sp>
        <p:nvSpPr>
          <p:cNvPr id="187" name="Rectangle 186"/>
          <p:cNvSpPr/>
          <p:nvPr/>
        </p:nvSpPr>
        <p:spPr>
          <a:xfrm>
            <a:off x="1161331" y="3706538"/>
            <a:ext cx="1314931" cy="539974"/>
          </a:xfrm>
          <a:prstGeom prst="rect">
            <a:avLst/>
          </a:prstGeom>
        </p:spPr>
        <p:style>
          <a:lnRef idx="1">
            <a:schemeClr val="accent1"/>
          </a:lnRef>
          <a:fillRef idx="2">
            <a:schemeClr val="accent1"/>
          </a:fillRef>
          <a:effectRef idx="1">
            <a:schemeClr val="accent1"/>
          </a:effectRef>
          <a:fontRef idx="minor">
            <a:schemeClr val="dk1"/>
          </a:fontRef>
        </p:style>
        <p:txBody>
          <a:bodyPr lIns="130622" tIns="65311" rIns="130622" bIns="65311" rtlCol="0" anchor="ctr"/>
          <a:lstStyle/>
          <a:p>
            <a:pPr algn="ctr"/>
            <a:r>
              <a:rPr lang="en-US" sz="1400" dirty="0"/>
              <a:t>Workflow Mgmt.</a:t>
            </a:r>
          </a:p>
        </p:txBody>
      </p:sp>
      <p:sp>
        <p:nvSpPr>
          <p:cNvPr id="188" name="Rectangle 187"/>
          <p:cNvSpPr/>
          <p:nvPr/>
        </p:nvSpPr>
        <p:spPr>
          <a:xfrm>
            <a:off x="9389030" y="3760501"/>
            <a:ext cx="1152128" cy="486011"/>
          </a:xfrm>
          <a:prstGeom prst="rect">
            <a:avLst/>
          </a:prstGeom>
        </p:spPr>
        <p:style>
          <a:lnRef idx="1">
            <a:schemeClr val="accent1"/>
          </a:lnRef>
          <a:fillRef idx="2">
            <a:schemeClr val="accent1"/>
          </a:fillRef>
          <a:effectRef idx="1">
            <a:schemeClr val="accent1"/>
          </a:effectRef>
          <a:fontRef idx="minor">
            <a:schemeClr val="dk1"/>
          </a:fontRef>
        </p:style>
        <p:txBody>
          <a:bodyPr lIns="130622" tIns="65311" rIns="130622" bIns="65311" rtlCol="0" anchor="ctr"/>
          <a:lstStyle/>
          <a:p>
            <a:pPr algn="ctr"/>
            <a:r>
              <a:rPr lang="en-US" sz="1400" dirty="0"/>
              <a:t>Hosting</a:t>
            </a:r>
          </a:p>
        </p:txBody>
      </p:sp>
      <p:sp>
        <p:nvSpPr>
          <p:cNvPr id="189" name="Rectangle 188"/>
          <p:cNvSpPr/>
          <p:nvPr/>
        </p:nvSpPr>
        <p:spPr>
          <a:xfrm>
            <a:off x="4416540" y="3101671"/>
            <a:ext cx="1455954" cy="518458"/>
          </a:xfrm>
          <a:prstGeom prst="rect">
            <a:avLst/>
          </a:prstGeom>
        </p:spPr>
        <p:style>
          <a:lnRef idx="1">
            <a:schemeClr val="accent1"/>
          </a:lnRef>
          <a:fillRef idx="2">
            <a:schemeClr val="accent1"/>
          </a:fillRef>
          <a:effectRef idx="1">
            <a:schemeClr val="accent1"/>
          </a:effectRef>
          <a:fontRef idx="minor">
            <a:schemeClr val="dk1"/>
          </a:fontRef>
        </p:style>
        <p:txBody>
          <a:bodyPr lIns="130622" tIns="65311" rIns="130622" bIns="65311" rtlCol="0" anchor="ctr"/>
          <a:lstStyle/>
          <a:p>
            <a:pPr algn="ctr"/>
            <a:r>
              <a:rPr lang="en-US" sz="1400" dirty="0"/>
              <a:t>Monitoring</a:t>
            </a:r>
          </a:p>
        </p:txBody>
      </p:sp>
      <p:sp>
        <p:nvSpPr>
          <p:cNvPr id="190" name="Rectangle 189"/>
          <p:cNvSpPr/>
          <p:nvPr/>
        </p:nvSpPr>
        <p:spPr>
          <a:xfrm>
            <a:off x="5966266" y="3117813"/>
            <a:ext cx="1579360" cy="518458"/>
          </a:xfrm>
          <a:prstGeom prst="rect">
            <a:avLst/>
          </a:prstGeom>
        </p:spPr>
        <p:style>
          <a:lnRef idx="1">
            <a:schemeClr val="accent1"/>
          </a:lnRef>
          <a:fillRef idx="2">
            <a:schemeClr val="accent1"/>
          </a:fillRef>
          <a:effectRef idx="1">
            <a:schemeClr val="accent1"/>
          </a:effectRef>
          <a:fontRef idx="minor">
            <a:schemeClr val="dk1"/>
          </a:fontRef>
        </p:style>
        <p:txBody>
          <a:bodyPr lIns="130622" tIns="65311" rIns="130622" bIns="65311" rtlCol="0" anchor="ctr"/>
          <a:lstStyle/>
          <a:p>
            <a:pPr algn="ctr"/>
            <a:r>
              <a:rPr lang="en-US" sz="1400" dirty="0"/>
              <a:t>Provisioning</a:t>
            </a:r>
          </a:p>
        </p:txBody>
      </p:sp>
      <p:sp>
        <p:nvSpPr>
          <p:cNvPr id="191" name="Rectangle 190"/>
          <p:cNvSpPr/>
          <p:nvPr/>
        </p:nvSpPr>
        <p:spPr>
          <a:xfrm>
            <a:off x="1161330" y="3101671"/>
            <a:ext cx="1314933" cy="518458"/>
          </a:xfrm>
          <a:prstGeom prst="rect">
            <a:avLst/>
          </a:prstGeom>
        </p:spPr>
        <p:style>
          <a:lnRef idx="1">
            <a:schemeClr val="accent1"/>
          </a:lnRef>
          <a:fillRef idx="2">
            <a:schemeClr val="accent1"/>
          </a:fillRef>
          <a:effectRef idx="1">
            <a:schemeClr val="accent1"/>
          </a:effectRef>
          <a:fontRef idx="minor">
            <a:schemeClr val="dk1"/>
          </a:fontRef>
        </p:style>
        <p:txBody>
          <a:bodyPr lIns="130622" tIns="65311" rIns="130622" bIns="65311" rtlCol="0" anchor="ctr"/>
          <a:lstStyle/>
          <a:p>
            <a:pPr algn="ctr"/>
            <a:r>
              <a:rPr lang="en-US" sz="1400" dirty="0"/>
              <a:t>Analytics Modules</a:t>
            </a:r>
          </a:p>
        </p:txBody>
      </p:sp>
      <p:sp>
        <p:nvSpPr>
          <p:cNvPr id="192" name="Rectangle 191"/>
          <p:cNvSpPr/>
          <p:nvPr/>
        </p:nvSpPr>
        <p:spPr>
          <a:xfrm>
            <a:off x="9389030" y="4357853"/>
            <a:ext cx="1152128" cy="419755"/>
          </a:xfrm>
          <a:prstGeom prst="rect">
            <a:avLst/>
          </a:prstGeom>
        </p:spPr>
        <p:style>
          <a:lnRef idx="1">
            <a:schemeClr val="accent1"/>
          </a:lnRef>
          <a:fillRef idx="2">
            <a:schemeClr val="accent1"/>
          </a:fillRef>
          <a:effectRef idx="1">
            <a:schemeClr val="accent1"/>
          </a:effectRef>
          <a:fontRef idx="minor">
            <a:schemeClr val="dk1"/>
          </a:fontRef>
        </p:style>
        <p:txBody>
          <a:bodyPr lIns="130622" tIns="65311" rIns="130622" bIns="65311" rtlCol="0" anchor="ctr"/>
          <a:lstStyle/>
          <a:p>
            <a:pPr algn="ctr"/>
            <a:r>
              <a:rPr lang="en-US" sz="1400" dirty="0"/>
              <a:t>:::</a:t>
            </a:r>
          </a:p>
        </p:txBody>
      </p:sp>
      <p:sp>
        <p:nvSpPr>
          <p:cNvPr id="193" name="Rectangle 192"/>
          <p:cNvSpPr/>
          <p:nvPr/>
        </p:nvSpPr>
        <p:spPr>
          <a:xfrm>
            <a:off x="1161333" y="4327548"/>
            <a:ext cx="1314931" cy="499411"/>
          </a:xfrm>
          <a:prstGeom prst="rect">
            <a:avLst/>
          </a:prstGeom>
        </p:spPr>
        <p:style>
          <a:lnRef idx="1">
            <a:schemeClr val="accent1"/>
          </a:lnRef>
          <a:fillRef idx="2">
            <a:schemeClr val="accent1"/>
          </a:fillRef>
          <a:effectRef idx="1">
            <a:schemeClr val="accent1"/>
          </a:effectRef>
          <a:fontRef idx="minor">
            <a:schemeClr val="dk1"/>
          </a:fontRef>
        </p:style>
        <p:txBody>
          <a:bodyPr lIns="130622" tIns="65311" rIns="130622" bIns="65311" rtlCol="0" anchor="ctr"/>
          <a:lstStyle/>
          <a:p>
            <a:pPr algn="ctr"/>
            <a:r>
              <a:rPr lang="en-US" sz="1400" dirty="0"/>
              <a:t>Security</a:t>
            </a:r>
          </a:p>
        </p:txBody>
      </p:sp>
      <p:sp>
        <p:nvSpPr>
          <p:cNvPr id="194" name="Rectangle 193"/>
          <p:cNvSpPr/>
          <p:nvPr/>
        </p:nvSpPr>
        <p:spPr>
          <a:xfrm>
            <a:off x="7660839" y="3117813"/>
            <a:ext cx="1345755" cy="518458"/>
          </a:xfrm>
          <a:prstGeom prst="rect">
            <a:avLst/>
          </a:prstGeom>
        </p:spPr>
        <p:style>
          <a:lnRef idx="1">
            <a:schemeClr val="accent1"/>
          </a:lnRef>
          <a:fillRef idx="2">
            <a:schemeClr val="accent1"/>
          </a:fillRef>
          <a:effectRef idx="1">
            <a:schemeClr val="accent1"/>
          </a:effectRef>
          <a:fontRef idx="minor">
            <a:schemeClr val="dk1"/>
          </a:fontRef>
        </p:style>
        <p:txBody>
          <a:bodyPr lIns="130622" tIns="65311" rIns="130622" bIns="65311" rtlCol="0" anchor="ctr"/>
          <a:lstStyle/>
          <a:p>
            <a:pPr algn="ctr"/>
            <a:r>
              <a:rPr lang="en-US" sz="1400" dirty="0"/>
              <a:t>Command Processor</a:t>
            </a:r>
          </a:p>
        </p:txBody>
      </p:sp>
      <p:sp>
        <p:nvSpPr>
          <p:cNvPr id="195" name="Rectangle 194"/>
          <p:cNvSpPr/>
          <p:nvPr/>
        </p:nvSpPr>
        <p:spPr>
          <a:xfrm>
            <a:off x="172006" y="2386607"/>
            <a:ext cx="11419482" cy="455834"/>
          </a:xfrm>
          <a:prstGeom prst="rect">
            <a:avLst/>
          </a:prstGeom>
          <a:pattFill prst="pct70">
            <a:fgClr>
              <a:schemeClr val="accent3"/>
            </a:fgClr>
            <a:bgClr>
              <a:schemeClr val="bg1"/>
            </a:bgClr>
          </a:pattFill>
          <a:ln>
            <a:noFill/>
          </a:ln>
        </p:spPr>
        <p:style>
          <a:lnRef idx="2">
            <a:schemeClr val="accent3">
              <a:shade val="50000"/>
            </a:schemeClr>
          </a:lnRef>
          <a:fillRef idx="1">
            <a:schemeClr val="accent3"/>
          </a:fillRef>
          <a:effectRef idx="0">
            <a:schemeClr val="accent3"/>
          </a:effectRef>
          <a:fontRef idx="minor">
            <a:schemeClr val="lt1"/>
          </a:fontRef>
        </p:style>
        <p:txBody>
          <a:bodyPr lIns="130622" tIns="65311" rIns="130622" bIns="65311" rtlCol="0" anchor="ctr"/>
          <a:lstStyle/>
          <a:p>
            <a:pPr algn="ctr"/>
            <a:endParaRPr lang="en-US"/>
          </a:p>
        </p:txBody>
      </p:sp>
      <p:sp>
        <p:nvSpPr>
          <p:cNvPr id="196" name="Rectangle 195"/>
          <p:cNvSpPr/>
          <p:nvPr/>
        </p:nvSpPr>
        <p:spPr>
          <a:xfrm>
            <a:off x="172007" y="2800878"/>
            <a:ext cx="704691" cy="2461032"/>
          </a:xfrm>
          <a:prstGeom prst="rect">
            <a:avLst/>
          </a:prstGeom>
          <a:pattFill prst="pct70">
            <a:fgClr>
              <a:schemeClr val="accent3"/>
            </a:fgClr>
            <a:bgClr>
              <a:schemeClr val="bg1"/>
            </a:bgClr>
          </a:pattFill>
          <a:ln>
            <a:noFill/>
          </a:ln>
        </p:spPr>
        <p:style>
          <a:lnRef idx="2">
            <a:schemeClr val="accent3">
              <a:shade val="50000"/>
            </a:schemeClr>
          </a:lnRef>
          <a:fillRef idx="1">
            <a:schemeClr val="accent3"/>
          </a:fillRef>
          <a:effectRef idx="0">
            <a:schemeClr val="accent3"/>
          </a:effectRef>
          <a:fontRef idx="minor">
            <a:schemeClr val="lt1"/>
          </a:fontRef>
        </p:style>
        <p:txBody>
          <a:bodyPr lIns="130622" tIns="65311" rIns="130622" bIns="65311" rtlCol="0" anchor="ctr"/>
          <a:lstStyle/>
          <a:p>
            <a:pPr algn="ctr"/>
            <a:endParaRPr lang="en-US"/>
          </a:p>
        </p:txBody>
      </p:sp>
      <p:sp>
        <p:nvSpPr>
          <p:cNvPr id="197" name="Rectangle 196"/>
          <p:cNvSpPr/>
          <p:nvPr/>
        </p:nvSpPr>
        <p:spPr>
          <a:xfrm>
            <a:off x="10905909" y="2825780"/>
            <a:ext cx="704691" cy="2461032"/>
          </a:xfrm>
          <a:prstGeom prst="rect">
            <a:avLst/>
          </a:prstGeom>
          <a:pattFill prst="pct70">
            <a:fgClr>
              <a:schemeClr val="accent3"/>
            </a:fgClr>
            <a:bgClr>
              <a:schemeClr val="bg1"/>
            </a:bgClr>
          </a:pattFill>
          <a:ln>
            <a:noFill/>
          </a:ln>
        </p:spPr>
        <p:style>
          <a:lnRef idx="2">
            <a:schemeClr val="accent3">
              <a:shade val="50000"/>
            </a:schemeClr>
          </a:lnRef>
          <a:fillRef idx="1">
            <a:schemeClr val="accent3"/>
          </a:fillRef>
          <a:effectRef idx="0">
            <a:schemeClr val="accent3"/>
          </a:effectRef>
          <a:fontRef idx="minor">
            <a:schemeClr val="lt1"/>
          </a:fontRef>
        </p:style>
        <p:txBody>
          <a:bodyPr lIns="130622" tIns="65311" rIns="130622" bIns="65311" rtlCol="0" anchor="ctr"/>
          <a:lstStyle/>
          <a:p>
            <a:pPr algn="ctr"/>
            <a:endParaRPr lang="en-US"/>
          </a:p>
        </p:txBody>
      </p:sp>
      <p:grpSp>
        <p:nvGrpSpPr>
          <p:cNvPr id="198" name="Group 197"/>
          <p:cNvGrpSpPr/>
          <p:nvPr/>
        </p:nvGrpSpPr>
        <p:grpSpPr>
          <a:xfrm>
            <a:off x="172006" y="2386608"/>
            <a:ext cx="11419482" cy="2875304"/>
            <a:chOff x="1179240" y="1176930"/>
            <a:chExt cx="7137176" cy="2396087"/>
          </a:xfrm>
        </p:grpSpPr>
        <p:cxnSp>
          <p:nvCxnSpPr>
            <p:cNvPr id="199" name="Straight Connector 198"/>
            <p:cNvCxnSpPr/>
            <p:nvPr/>
          </p:nvCxnSpPr>
          <p:spPr>
            <a:xfrm>
              <a:off x="1179240" y="3573016"/>
              <a:ext cx="440432" cy="0"/>
            </a:xfrm>
            <a:prstGeom prst="line">
              <a:avLst/>
            </a:prstGeom>
          </p:spPr>
          <p:style>
            <a:lnRef idx="2">
              <a:schemeClr val="accent3"/>
            </a:lnRef>
            <a:fillRef idx="0">
              <a:schemeClr val="accent3"/>
            </a:fillRef>
            <a:effectRef idx="1">
              <a:schemeClr val="accent3"/>
            </a:effectRef>
            <a:fontRef idx="minor">
              <a:schemeClr val="tx1"/>
            </a:fontRef>
          </p:style>
        </p:cxnSp>
        <p:cxnSp>
          <p:nvCxnSpPr>
            <p:cNvPr id="200" name="Straight Connector 199"/>
            <p:cNvCxnSpPr/>
            <p:nvPr/>
          </p:nvCxnSpPr>
          <p:spPr>
            <a:xfrm flipV="1">
              <a:off x="1619672" y="1556792"/>
              <a:ext cx="0" cy="2016225"/>
            </a:xfrm>
            <a:prstGeom prst="line">
              <a:avLst/>
            </a:prstGeom>
          </p:spPr>
          <p:style>
            <a:lnRef idx="2">
              <a:schemeClr val="accent3"/>
            </a:lnRef>
            <a:fillRef idx="0">
              <a:schemeClr val="accent3"/>
            </a:fillRef>
            <a:effectRef idx="1">
              <a:schemeClr val="accent3"/>
            </a:effectRef>
            <a:fontRef idx="minor">
              <a:schemeClr val="tx1"/>
            </a:fontRef>
          </p:style>
        </p:cxnSp>
        <p:cxnSp>
          <p:nvCxnSpPr>
            <p:cNvPr id="201" name="Straight Connector 200"/>
            <p:cNvCxnSpPr/>
            <p:nvPr/>
          </p:nvCxnSpPr>
          <p:spPr>
            <a:xfrm>
              <a:off x="1619672" y="1556792"/>
              <a:ext cx="6264696" cy="0"/>
            </a:xfrm>
            <a:prstGeom prst="line">
              <a:avLst/>
            </a:prstGeom>
          </p:spPr>
          <p:style>
            <a:lnRef idx="2">
              <a:schemeClr val="accent3"/>
            </a:lnRef>
            <a:fillRef idx="0">
              <a:schemeClr val="accent3"/>
            </a:fillRef>
            <a:effectRef idx="1">
              <a:schemeClr val="accent3"/>
            </a:effectRef>
            <a:fontRef idx="minor">
              <a:schemeClr val="tx1"/>
            </a:fontRef>
          </p:style>
        </p:cxnSp>
        <p:cxnSp>
          <p:nvCxnSpPr>
            <p:cNvPr id="202" name="Straight Connector 201"/>
            <p:cNvCxnSpPr/>
            <p:nvPr/>
          </p:nvCxnSpPr>
          <p:spPr>
            <a:xfrm>
              <a:off x="7884368" y="1556792"/>
              <a:ext cx="0" cy="2016224"/>
            </a:xfrm>
            <a:prstGeom prst="line">
              <a:avLst/>
            </a:prstGeom>
          </p:spPr>
          <p:style>
            <a:lnRef idx="2">
              <a:schemeClr val="accent3"/>
            </a:lnRef>
            <a:fillRef idx="0">
              <a:schemeClr val="accent3"/>
            </a:fillRef>
            <a:effectRef idx="1">
              <a:schemeClr val="accent3"/>
            </a:effectRef>
            <a:fontRef idx="minor">
              <a:schemeClr val="tx1"/>
            </a:fontRef>
          </p:style>
        </p:cxnSp>
        <p:cxnSp>
          <p:nvCxnSpPr>
            <p:cNvPr id="203" name="Straight Connector 202"/>
            <p:cNvCxnSpPr/>
            <p:nvPr/>
          </p:nvCxnSpPr>
          <p:spPr>
            <a:xfrm>
              <a:off x="7884368" y="3573016"/>
              <a:ext cx="432048" cy="0"/>
            </a:xfrm>
            <a:prstGeom prst="line">
              <a:avLst/>
            </a:prstGeom>
          </p:spPr>
          <p:style>
            <a:lnRef idx="2">
              <a:schemeClr val="accent3"/>
            </a:lnRef>
            <a:fillRef idx="0">
              <a:schemeClr val="accent3"/>
            </a:fillRef>
            <a:effectRef idx="1">
              <a:schemeClr val="accent3"/>
            </a:effectRef>
            <a:fontRef idx="minor">
              <a:schemeClr val="tx1"/>
            </a:fontRef>
          </p:style>
        </p:cxnSp>
        <p:cxnSp>
          <p:nvCxnSpPr>
            <p:cNvPr id="204" name="Straight Connector 203"/>
            <p:cNvCxnSpPr/>
            <p:nvPr/>
          </p:nvCxnSpPr>
          <p:spPr>
            <a:xfrm flipV="1">
              <a:off x="1179240" y="1176930"/>
              <a:ext cx="0" cy="2396086"/>
            </a:xfrm>
            <a:prstGeom prst="line">
              <a:avLst/>
            </a:prstGeom>
          </p:spPr>
          <p:style>
            <a:lnRef idx="2">
              <a:schemeClr val="accent3"/>
            </a:lnRef>
            <a:fillRef idx="0">
              <a:schemeClr val="accent3"/>
            </a:fillRef>
            <a:effectRef idx="1">
              <a:schemeClr val="accent3"/>
            </a:effectRef>
            <a:fontRef idx="minor">
              <a:schemeClr val="tx1"/>
            </a:fontRef>
          </p:style>
        </p:cxnSp>
        <p:cxnSp>
          <p:nvCxnSpPr>
            <p:cNvPr id="205" name="Straight Connector 204"/>
            <p:cNvCxnSpPr/>
            <p:nvPr/>
          </p:nvCxnSpPr>
          <p:spPr>
            <a:xfrm>
              <a:off x="1179240" y="1176930"/>
              <a:ext cx="7137176" cy="0"/>
            </a:xfrm>
            <a:prstGeom prst="line">
              <a:avLst/>
            </a:prstGeom>
          </p:spPr>
          <p:style>
            <a:lnRef idx="2">
              <a:schemeClr val="accent3"/>
            </a:lnRef>
            <a:fillRef idx="0">
              <a:schemeClr val="accent3"/>
            </a:fillRef>
            <a:effectRef idx="1">
              <a:schemeClr val="accent3"/>
            </a:effectRef>
            <a:fontRef idx="minor">
              <a:schemeClr val="tx1"/>
            </a:fontRef>
          </p:style>
        </p:cxnSp>
        <p:cxnSp>
          <p:nvCxnSpPr>
            <p:cNvPr id="206" name="Straight Connector 205"/>
            <p:cNvCxnSpPr/>
            <p:nvPr/>
          </p:nvCxnSpPr>
          <p:spPr>
            <a:xfrm>
              <a:off x="8316416" y="1176930"/>
              <a:ext cx="0" cy="2396086"/>
            </a:xfrm>
            <a:prstGeom prst="line">
              <a:avLst/>
            </a:prstGeom>
          </p:spPr>
          <p:style>
            <a:lnRef idx="2">
              <a:schemeClr val="accent3"/>
            </a:lnRef>
            <a:fillRef idx="0">
              <a:schemeClr val="accent3"/>
            </a:fillRef>
            <a:effectRef idx="1">
              <a:schemeClr val="accent3"/>
            </a:effectRef>
            <a:fontRef idx="minor">
              <a:schemeClr val="tx1"/>
            </a:fontRef>
          </p:style>
        </p:cxnSp>
      </p:grpSp>
      <p:sp>
        <p:nvSpPr>
          <p:cNvPr id="207" name="TextBox 206"/>
          <p:cNvSpPr txBox="1"/>
          <p:nvPr/>
        </p:nvSpPr>
        <p:spPr>
          <a:xfrm>
            <a:off x="4132684" y="2448325"/>
            <a:ext cx="2617773" cy="393508"/>
          </a:xfrm>
          <a:prstGeom prst="rect">
            <a:avLst/>
          </a:prstGeom>
          <a:solidFill>
            <a:schemeClr val="bg1"/>
          </a:solidFill>
        </p:spPr>
        <p:txBody>
          <a:bodyPr wrap="none" lIns="130622" tIns="65311" rIns="130622" bIns="65311" rtlCol="0">
            <a:spAutoFit/>
          </a:bodyPr>
          <a:lstStyle/>
          <a:p>
            <a:r>
              <a:rPr lang="en-US" sz="1700" dirty="0">
                <a:solidFill>
                  <a:schemeClr val="bg2"/>
                </a:solidFill>
              </a:rPr>
              <a:t>Respective Interfaces</a:t>
            </a:r>
          </a:p>
        </p:txBody>
      </p:sp>
      <p:sp>
        <p:nvSpPr>
          <p:cNvPr id="208" name="Rectangle 207"/>
          <p:cNvSpPr/>
          <p:nvPr/>
        </p:nvSpPr>
        <p:spPr>
          <a:xfrm>
            <a:off x="172007" y="6225658"/>
            <a:ext cx="14137686" cy="10131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130622" tIns="65311" rIns="130622" bIns="65311" rtlCol="0" anchor="ctr"/>
          <a:lstStyle/>
          <a:p>
            <a:pPr algn="ctr"/>
            <a:endParaRPr lang="en-US"/>
          </a:p>
        </p:txBody>
      </p:sp>
      <p:sp>
        <p:nvSpPr>
          <p:cNvPr id="209" name="Rectangle 208"/>
          <p:cNvSpPr/>
          <p:nvPr/>
        </p:nvSpPr>
        <p:spPr>
          <a:xfrm>
            <a:off x="250947" y="6256145"/>
            <a:ext cx="5727021" cy="864096"/>
          </a:xfrm>
          <a:prstGeom prst="rect">
            <a:avLst/>
          </a:prstGeom>
        </p:spPr>
        <p:style>
          <a:lnRef idx="2">
            <a:schemeClr val="accent1"/>
          </a:lnRef>
          <a:fillRef idx="1">
            <a:schemeClr val="lt1"/>
          </a:fillRef>
          <a:effectRef idx="0">
            <a:schemeClr val="accent1"/>
          </a:effectRef>
          <a:fontRef idx="minor">
            <a:schemeClr val="dk1"/>
          </a:fontRef>
        </p:style>
        <p:txBody>
          <a:bodyPr lIns="130622" tIns="65311" rIns="130622" bIns="65311" rtlCol="0" anchor="ctr"/>
          <a:lstStyle/>
          <a:p>
            <a:pPr algn="ctr"/>
            <a:endParaRPr lang="en-US"/>
          </a:p>
        </p:txBody>
      </p:sp>
      <p:sp>
        <p:nvSpPr>
          <p:cNvPr id="210" name="Rectangle 209"/>
          <p:cNvSpPr/>
          <p:nvPr/>
        </p:nvSpPr>
        <p:spPr>
          <a:xfrm>
            <a:off x="388846" y="6379952"/>
            <a:ext cx="1272952" cy="407891"/>
          </a:xfrm>
          <a:prstGeom prst="rect">
            <a:avLst/>
          </a:prstGeom>
        </p:spPr>
        <p:style>
          <a:lnRef idx="1">
            <a:schemeClr val="accent1"/>
          </a:lnRef>
          <a:fillRef idx="2">
            <a:schemeClr val="accent1"/>
          </a:fillRef>
          <a:effectRef idx="1">
            <a:schemeClr val="accent1"/>
          </a:effectRef>
          <a:fontRef idx="minor">
            <a:schemeClr val="dk1"/>
          </a:fontRef>
        </p:style>
        <p:txBody>
          <a:bodyPr lIns="130622" tIns="65311" rIns="130622" bIns="65311" rtlCol="0" anchor="ctr"/>
          <a:lstStyle/>
          <a:p>
            <a:pPr algn="ctr"/>
            <a:r>
              <a:rPr lang="en-US" sz="1400" dirty="0" err="1"/>
              <a:t>Redis</a:t>
            </a:r>
            <a:endParaRPr lang="en-US" sz="1400" dirty="0"/>
          </a:p>
        </p:txBody>
      </p:sp>
      <p:sp>
        <p:nvSpPr>
          <p:cNvPr id="211" name="Rectangle 210"/>
          <p:cNvSpPr/>
          <p:nvPr/>
        </p:nvSpPr>
        <p:spPr>
          <a:xfrm>
            <a:off x="3969473" y="6379952"/>
            <a:ext cx="1856818" cy="407891"/>
          </a:xfrm>
          <a:prstGeom prst="rect">
            <a:avLst/>
          </a:prstGeom>
        </p:spPr>
        <p:style>
          <a:lnRef idx="1">
            <a:schemeClr val="accent1"/>
          </a:lnRef>
          <a:fillRef idx="2">
            <a:schemeClr val="accent1"/>
          </a:fillRef>
          <a:effectRef idx="1">
            <a:schemeClr val="accent1"/>
          </a:effectRef>
          <a:fontRef idx="minor">
            <a:schemeClr val="dk1"/>
          </a:fontRef>
        </p:style>
        <p:txBody>
          <a:bodyPr lIns="130622" tIns="65311" rIns="130622" bIns="65311" rtlCol="0" anchor="ctr"/>
          <a:lstStyle/>
          <a:p>
            <a:pPr algn="ctr"/>
            <a:r>
              <a:rPr lang="en-US" sz="1400" dirty="0"/>
              <a:t>Other Storages</a:t>
            </a:r>
          </a:p>
        </p:txBody>
      </p:sp>
      <p:sp>
        <p:nvSpPr>
          <p:cNvPr id="212" name="Rectangle 211"/>
          <p:cNvSpPr/>
          <p:nvPr/>
        </p:nvSpPr>
        <p:spPr>
          <a:xfrm>
            <a:off x="1830307" y="6366712"/>
            <a:ext cx="1972032" cy="407891"/>
          </a:xfrm>
          <a:prstGeom prst="rect">
            <a:avLst/>
          </a:prstGeom>
        </p:spPr>
        <p:style>
          <a:lnRef idx="1">
            <a:schemeClr val="accent1"/>
          </a:lnRef>
          <a:fillRef idx="2">
            <a:schemeClr val="accent1"/>
          </a:fillRef>
          <a:effectRef idx="1">
            <a:schemeClr val="accent1"/>
          </a:effectRef>
          <a:fontRef idx="minor">
            <a:schemeClr val="dk1"/>
          </a:fontRef>
        </p:style>
        <p:txBody>
          <a:bodyPr lIns="130622" tIns="65311" rIns="130622" bIns="65311" rtlCol="0" anchor="ctr"/>
          <a:lstStyle/>
          <a:p>
            <a:pPr algn="ctr"/>
            <a:r>
              <a:rPr lang="en-US" sz="1400" dirty="0"/>
              <a:t>No-SQL Storage</a:t>
            </a:r>
          </a:p>
        </p:txBody>
      </p:sp>
      <p:sp>
        <p:nvSpPr>
          <p:cNvPr id="213" name="TextBox 212"/>
          <p:cNvSpPr txBox="1"/>
          <p:nvPr/>
        </p:nvSpPr>
        <p:spPr>
          <a:xfrm>
            <a:off x="178714" y="6808035"/>
            <a:ext cx="5984358" cy="393508"/>
          </a:xfrm>
          <a:prstGeom prst="rect">
            <a:avLst/>
          </a:prstGeom>
          <a:noFill/>
        </p:spPr>
        <p:txBody>
          <a:bodyPr wrap="square" lIns="130622" tIns="65311" rIns="130622" bIns="65311" rtlCol="0">
            <a:spAutoFit/>
          </a:bodyPr>
          <a:lstStyle/>
          <a:p>
            <a:pPr algn="ctr"/>
            <a:r>
              <a:rPr lang="en-US" sz="1700" dirty="0">
                <a:solidFill>
                  <a:schemeClr val="bg2"/>
                </a:solidFill>
              </a:rPr>
              <a:t>Big-Data/High-</a:t>
            </a:r>
            <a:r>
              <a:rPr lang="en-US" sz="1700" dirty="0" err="1">
                <a:solidFill>
                  <a:schemeClr val="bg2"/>
                </a:solidFill>
              </a:rPr>
              <a:t>Perf</a:t>
            </a:r>
            <a:r>
              <a:rPr lang="en-US" sz="1700" dirty="0">
                <a:solidFill>
                  <a:schemeClr val="bg2"/>
                </a:solidFill>
              </a:rPr>
              <a:t> Data Storage (e.g. HDFS)</a:t>
            </a:r>
          </a:p>
        </p:txBody>
      </p:sp>
      <p:sp>
        <p:nvSpPr>
          <p:cNvPr id="214" name="Rectangle 213"/>
          <p:cNvSpPr/>
          <p:nvPr/>
        </p:nvSpPr>
        <p:spPr>
          <a:xfrm>
            <a:off x="6143083" y="6259594"/>
            <a:ext cx="5467517" cy="864096"/>
          </a:xfrm>
          <a:prstGeom prst="rect">
            <a:avLst/>
          </a:prstGeom>
        </p:spPr>
        <p:style>
          <a:lnRef idx="2">
            <a:schemeClr val="accent1"/>
          </a:lnRef>
          <a:fillRef idx="1">
            <a:schemeClr val="lt1"/>
          </a:fillRef>
          <a:effectRef idx="0">
            <a:schemeClr val="accent1"/>
          </a:effectRef>
          <a:fontRef idx="minor">
            <a:schemeClr val="dk1"/>
          </a:fontRef>
        </p:style>
        <p:txBody>
          <a:bodyPr lIns="130622" tIns="65311" rIns="130622" bIns="65311" rtlCol="0" anchor="ctr"/>
          <a:lstStyle/>
          <a:p>
            <a:pPr algn="ctr"/>
            <a:endParaRPr lang="en-US"/>
          </a:p>
        </p:txBody>
      </p:sp>
      <p:sp>
        <p:nvSpPr>
          <p:cNvPr id="215" name="TextBox 214"/>
          <p:cNvSpPr txBox="1"/>
          <p:nvPr/>
        </p:nvSpPr>
        <p:spPr>
          <a:xfrm>
            <a:off x="6145502" y="6798375"/>
            <a:ext cx="5465099" cy="393508"/>
          </a:xfrm>
          <a:prstGeom prst="rect">
            <a:avLst/>
          </a:prstGeom>
          <a:noFill/>
        </p:spPr>
        <p:txBody>
          <a:bodyPr wrap="square" lIns="130622" tIns="65311" rIns="130622" bIns="65311" rtlCol="0">
            <a:spAutoFit/>
          </a:bodyPr>
          <a:lstStyle/>
          <a:p>
            <a:pPr algn="ctr"/>
            <a:r>
              <a:rPr lang="en-US" sz="1700" dirty="0">
                <a:solidFill>
                  <a:schemeClr val="bg2"/>
                </a:solidFill>
              </a:rPr>
              <a:t>Relational Data Storage</a:t>
            </a:r>
          </a:p>
        </p:txBody>
      </p:sp>
      <p:sp>
        <p:nvSpPr>
          <p:cNvPr id="216" name="Rectangle 215"/>
          <p:cNvSpPr/>
          <p:nvPr/>
        </p:nvSpPr>
        <p:spPr>
          <a:xfrm>
            <a:off x="6272673" y="6386905"/>
            <a:ext cx="1680506" cy="407891"/>
          </a:xfrm>
          <a:prstGeom prst="rect">
            <a:avLst/>
          </a:prstGeom>
        </p:spPr>
        <p:style>
          <a:lnRef idx="1">
            <a:schemeClr val="accent1"/>
          </a:lnRef>
          <a:fillRef idx="2">
            <a:schemeClr val="accent1"/>
          </a:fillRef>
          <a:effectRef idx="1">
            <a:schemeClr val="accent1"/>
          </a:effectRef>
          <a:fontRef idx="minor">
            <a:schemeClr val="dk1"/>
          </a:fontRef>
        </p:style>
        <p:txBody>
          <a:bodyPr lIns="130622" tIns="65311" rIns="130622" bIns="65311" rtlCol="0" anchor="ctr"/>
          <a:lstStyle/>
          <a:p>
            <a:pPr algn="ctr"/>
            <a:r>
              <a:rPr lang="en-US" sz="1400" dirty="0"/>
              <a:t>SQL Server</a:t>
            </a:r>
          </a:p>
        </p:txBody>
      </p:sp>
      <p:sp>
        <p:nvSpPr>
          <p:cNvPr id="217" name="Rectangle 216"/>
          <p:cNvSpPr/>
          <p:nvPr/>
        </p:nvSpPr>
        <p:spPr>
          <a:xfrm>
            <a:off x="8134368" y="6379951"/>
            <a:ext cx="3328493" cy="407891"/>
          </a:xfrm>
          <a:prstGeom prst="rect">
            <a:avLst/>
          </a:prstGeom>
        </p:spPr>
        <p:style>
          <a:lnRef idx="1">
            <a:schemeClr val="accent1"/>
          </a:lnRef>
          <a:fillRef idx="2">
            <a:schemeClr val="accent1"/>
          </a:fillRef>
          <a:effectRef idx="1">
            <a:schemeClr val="accent1"/>
          </a:effectRef>
          <a:fontRef idx="minor">
            <a:schemeClr val="dk1"/>
          </a:fontRef>
        </p:style>
        <p:txBody>
          <a:bodyPr lIns="130622" tIns="65311" rIns="130622" bIns="65311" rtlCol="0" anchor="ctr"/>
          <a:lstStyle/>
          <a:p>
            <a:pPr algn="ctr"/>
            <a:r>
              <a:rPr lang="en-US" sz="1400" dirty="0"/>
              <a:t>Other relational Data Storage</a:t>
            </a:r>
          </a:p>
        </p:txBody>
      </p:sp>
      <p:sp>
        <p:nvSpPr>
          <p:cNvPr id="218" name="Rectangle 217"/>
          <p:cNvSpPr/>
          <p:nvPr/>
        </p:nvSpPr>
        <p:spPr>
          <a:xfrm>
            <a:off x="11793030" y="6268088"/>
            <a:ext cx="2319725" cy="884288"/>
          </a:xfrm>
          <a:prstGeom prst="rect">
            <a:avLst/>
          </a:prstGeom>
        </p:spPr>
        <p:style>
          <a:lnRef idx="2">
            <a:schemeClr val="accent1"/>
          </a:lnRef>
          <a:fillRef idx="1">
            <a:schemeClr val="lt1"/>
          </a:fillRef>
          <a:effectRef idx="0">
            <a:schemeClr val="accent1"/>
          </a:effectRef>
          <a:fontRef idx="minor">
            <a:schemeClr val="dk1"/>
          </a:fontRef>
        </p:style>
        <p:txBody>
          <a:bodyPr lIns="130622" tIns="65311" rIns="130622" bIns="65311" rtlCol="0" anchor="ctr"/>
          <a:lstStyle/>
          <a:p>
            <a:pPr algn="ctr"/>
            <a:r>
              <a:rPr lang="en-US" sz="1700" dirty="0"/>
              <a:t>Other Storages</a:t>
            </a:r>
          </a:p>
        </p:txBody>
      </p:sp>
      <p:sp>
        <p:nvSpPr>
          <p:cNvPr id="219" name="TextBox 218"/>
          <p:cNvSpPr txBox="1"/>
          <p:nvPr/>
        </p:nvSpPr>
        <p:spPr>
          <a:xfrm>
            <a:off x="56794" y="7238786"/>
            <a:ext cx="14286387" cy="393508"/>
          </a:xfrm>
          <a:prstGeom prst="rect">
            <a:avLst/>
          </a:prstGeom>
          <a:noFill/>
        </p:spPr>
        <p:txBody>
          <a:bodyPr wrap="square" lIns="130622" tIns="65311" rIns="130622" bIns="65311" rtlCol="0">
            <a:spAutoFit/>
          </a:bodyPr>
          <a:lstStyle/>
          <a:p>
            <a:pPr algn="ctr"/>
            <a:r>
              <a:rPr lang="en-US" sz="1700" b="1" dirty="0">
                <a:solidFill>
                  <a:schemeClr val="bg1"/>
                </a:solidFill>
              </a:rPr>
              <a:t>Shared Data Storage Platform</a:t>
            </a:r>
          </a:p>
        </p:txBody>
      </p:sp>
      <p:sp>
        <p:nvSpPr>
          <p:cNvPr id="220" name="Rectangle 219"/>
          <p:cNvSpPr/>
          <p:nvPr/>
        </p:nvSpPr>
        <p:spPr>
          <a:xfrm>
            <a:off x="163527" y="5707200"/>
            <a:ext cx="14146166" cy="432048"/>
          </a:xfrm>
          <a:prstGeom prst="rect">
            <a:avLst/>
          </a:prstGeom>
          <a:pattFill prst="diagBrick">
            <a:fgClr>
              <a:schemeClr val="accent1"/>
            </a:fgClr>
            <a:bgClr>
              <a:schemeClr val="bg1"/>
            </a:bgClr>
          </a:pattFill>
          <a:ln/>
        </p:spPr>
        <p:style>
          <a:lnRef idx="2">
            <a:schemeClr val="accent1">
              <a:shade val="50000"/>
            </a:schemeClr>
          </a:lnRef>
          <a:fillRef idx="1">
            <a:schemeClr val="accent1"/>
          </a:fillRef>
          <a:effectRef idx="0">
            <a:schemeClr val="accent1"/>
          </a:effectRef>
          <a:fontRef idx="minor">
            <a:schemeClr val="lt1"/>
          </a:fontRef>
        </p:style>
        <p:txBody>
          <a:bodyPr lIns="130622" tIns="65311" rIns="130622" bIns="65311" rtlCol="0" anchor="ctr"/>
          <a:lstStyle/>
          <a:p>
            <a:pPr algn="ctr"/>
            <a:endParaRPr lang="en-US"/>
          </a:p>
        </p:txBody>
      </p:sp>
      <p:sp>
        <p:nvSpPr>
          <p:cNvPr id="221" name="TextBox 220"/>
          <p:cNvSpPr txBox="1"/>
          <p:nvPr/>
        </p:nvSpPr>
        <p:spPr>
          <a:xfrm>
            <a:off x="4764311" y="5769823"/>
            <a:ext cx="2631495" cy="347341"/>
          </a:xfrm>
          <a:prstGeom prst="rect">
            <a:avLst/>
          </a:prstGeom>
          <a:solidFill>
            <a:schemeClr val="bg1"/>
          </a:solidFill>
        </p:spPr>
        <p:txBody>
          <a:bodyPr wrap="none" lIns="130622" tIns="65311" rIns="130622" bIns="65311" rtlCol="0">
            <a:spAutoFit/>
          </a:bodyPr>
          <a:lstStyle/>
          <a:p>
            <a:r>
              <a:rPr lang="en-US" sz="1400" dirty="0">
                <a:solidFill>
                  <a:schemeClr val="bg2"/>
                </a:solidFill>
              </a:rPr>
              <a:t>Storage related Interfaces</a:t>
            </a:r>
          </a:p>
        </p:txBody>
      </p:sp>
      <p:sp>
        <p:nvSpPr>
          <p:cNvPr id="225" name="TextBox 224"/>
          <p:cNvSpPr txBox="1"/>
          <p:nvPr/>
        </p:nvSpPr>
        <p:spPr>
          <a:xfrm>
            <a:off x="3322783" y="1954560"/>
            <a:ext cx="3929863" cy="439674"/>
          </a:xfrm>
          <a:prstGeom prst="rect">
            <a:avLst/>
          </a:prstGeom>
          <a:noFill/>
        </p:spPr>
        <p:txBody>
          <a:bodyPr wrap="none" lIns="130622" tIns="65311" rIns="130622" bIns="65311" rtlCol="0">
            <a:spAutoFit/>
          </a:bodyPr>
          <a:lstStyle/>
          <a:p>
            <a:r>
              <a:rPr lang="en-US" sz="2000" b="1" dirty="0">
                <a:solidFill>
                  <a:schemeClr val="bg1"/>
                </a:solidFill>
              </a:rPr>
              <a:t>Data Processing Platform</a:t>
            </a:r>
          </a:p>
        </p:txBody>
      </p:sp>
      <p:sp>
        <p:nvSpPr>
          <p:cNvPr id="231" name="Up-Down Arrow 230"/>
          <p:cNvSpPr/>
          <p:nvPr/>
        </p:nvSpPr>
        <p:spPr>
          <a:xfrm>
            <a:off x="3751084" y="5090488"/>
            <a:ext cx="381598" cy="832736"/>
          </a:xfrm>
          <a:prstGeom prst="upDownArrow">
            <a:avLst/>
          </a:prstGeom>
        </p:spPr>
        <p:style>
          <a:lnRef idx="3">
            <a:schemeClr val="lt1"/>
          </a:lnRef>
          <a:fillRef idx="1">
            <a:schemeClr val="accent3"/>
          </a:fillRef>
          <a:effectRef idx="1">
            <a:schemeClr val="accent3"/>
          </a:effectRef>
          <a:fontRef idx="minor">
            <a:schemeClr val="lt1"/>
          </a:fontRef>
        </p:style>
        <p:txBody>
          <a:bodyPr lIns="130622" tIns="65311" rIns="130622" bIns="65311" rtlCol="0" anchor="ctr"/>
          <a:lstStyle/>
          <a:p>
            <a:pPr algn="ctr"/>
            <a:endParaRPr lang="en-US"/>
          </a:p>
        </p:txBody>
      </p:sp>
      <p:sp>
        <p:nvSpPr>
          <p:cNvPr id="234" name="Up-Down Arrow 233"/>
          <p:cNvSpPr/>
          <p:nvPr/>
        </p:nvSpPr>
        <p:spPr>
          <a:xfrm>
            <a:off x="8212404" y="5096666"/>
            <a:ext cx="381598" cy="832736"/>
          </a:xfrm>
          <a:prstGeom prst="upDownArrow">
            <a:avLst/>
          </a:prstGeom>
        </p:spPr>
        <p:style>
          <a:lnRef idx="3">
            <a:schemeClr val="lt1"/>
          </a:lnRef>
          <a:fillRef idx="1">
            <a:schemeClr val="accent3"/>
          </a:fillRef>
          <a:effectRef idx="1">
            <a:schemeClr val="accent3"/>
          </a:effectRef>
          <a:fontRef idx="minor">
            <a:schemeClr val="lt1"/>
          </a:fontRef>
        </p:style>
        <p:txBody>
          <a:bodyPr lIns="130622" tIns="65311" rIns="130622" bIns="65311" rtlCol="0" anchor="ctr"/>
          <a:lstStyle/>
          <a:p>
            <a:pPr algn="ctr"/>
            <a:endParaRPr lang="en-US"/>
          </a:p>
        </p:txBody>
      </p:sp>
      <p:sp>
        <p:nvSpPr>
          <p:cNvPr id="236" name="Up-Down Arrow 235"/>
          <p:cNvSpPr/>
          <p:nvPr/>
        </p:nvSpPr>
        <p:spPr>
          <a:xfrm>
            <a:off x="2130624" y="2401107"/>
            <a:ext cx="345638" cy="475298"/>
          </a:xfrm>
          <a:prstGeom prst="upDownArrow">
            <a:avLst/>
          </a:prstGeom>
        </p:spPr>
        <p:style>
          <a:lnRef idx="3">
            <a:schemeClr val="lt1"/>
          </a:lnRef>
          <a:fillRef idx="1">
            <a:schemeClr val="accent4"/>
          </a:fillRef>
          <a:effectRef idx="1">
            <a:schemeClr val="accent4"/>
          </a:effectRef>
          <a:fontRef idx="minor">
            <a:schemeClr val="lt1"/>
          </a:fontRef>
        </p:style>
        <p:txBody>
          <a:bodyPr lIns="130622" tIns="65311" rIns="130622" bIns="65311" rtlCol="0" anchor="ctr"/>
          <a:lstStyle/>
          <a:p>
            <a:pPr algn="ctr"/>
            <a:endParaRPr lang="en-US"/>
          </a:p>
        </p:txBody>
      </p:sp>
      <p:sp>
        <p:nvSpPr>
          <p:cNvPr id="237" name="Up-Down Arrow 236"/>
          <p:cNvSpPr/>
          <p:nvPr/>
        </p:nvSpPr>
        <p:spPr>
          <a:xfrm>
            <a:off x="9216211" y="2394373"/>
            <a:ext cx="345638" cy="475298"/>
          </a:xfrm>
          <a:prstGeom prst="upDownArrow">
            <a:avLst/>
          </a:prstGeom>
        </p:spPr>
        <p:style>
          <a:lnRef idx="3">
            <a:schemeClr val="lt1"/>
          </a:lnRef>
          <a:fillRef idx="1">
            <a:schemeClr val="accent4"/>
          </a:fillRef>
          <a:effectRef idx="1">
            <a:schemeClr val="accent4"/>
          </a:effectRef>
          <a:fontRef idx="minor">
            <a:schemeClr val="lt1"/>
          </a:fontRef>
        </p:style>
        <p:txBody>
          <a:bodyPr lIns="130622" tIns="65311" rIns="130622" bIns="65311" rtlCol="0" anchor="ctr"/>
          <a:lstStyle/>
          <a:p>
            <a:pPr algn="ctr"/>
            <a:endParaRPr lang="en-US"/>
          </a:p>
        </p:txBody>
      </p:sp>
      <p:sp>
        <p:nvSpPr>
          <p:cNvPr id="239" name="Left-Right Arrow 238"/>
          <p:cNvSpPr/>
          <p:nvPr/>
        </p:nvSpPr>
        <p:spPr>
          <a:xfrm>
            <a:off x="147134" y="3694644"/>
            <a:ext cx="668560" cy="281881"/>
          </a:xfrm>
          <a:prstGeom prst="leftRightArrow">
            <a:avLst/>
          </a:prstGeom>
        </p:spPr>
        <p:style>
          <a:lnRef idx="3">
            <a:schemeClr val="lt1"/>
          </a:lnRef>
          <a:fillRef idx="1">
            <a:schemeClr val="accent4"/>
          </a:fillRef>
          <a:effectRef idx="1">
            <a:schemeClr val="accent4"/>
          </a:effectRef>
          <a:fontRef idx="minor">
            <a:schemeClr val="lt1"/>
          </a:fontRef>
        </p:style>
        <p:txBody>
          <a:bodyPr lIns="130622" tIns="65311" rIns="130622" bIns="65311" rtlCol="0" anchor="ctr"/>
          <a:lstStyle/>
          <a:p>
            <a:pPr algn="ctr"/>
            <a:endParaRPr lang="en-US"/>
          </a:p>
        </p:txBody>
      </p:sp>
      <p:sp>
        <p:nvSpPr>
          <p:cNvPr id="240" name="Left-Right Arrow 239"/>
          <p:cNvSpPr/>
          <p:nvPr/>
        </p:nvSpPr>
        <p:spPr>
          <a:xfrm>
            <a:off x="10893946" y="3774416"/>
            <a:ext cx="668560" cy="281881"/>
          </a:xfrm>
          <a:prstGeom prst="leftRightArrow">
            <a:avLst/>
          </a:prstGeom>
        </p:spPr>
        <p:style>
          <a:lnRef idx="3">
            <a:schemeClr val="lt1"/>
          </a:lnRef>
          <a:fillRef idx="1">
            <a:schemeClr val="accent4"/>
          </a:fillRef>
          <a:effectRef idx="1">
            <a:schemeClr val="accent4"/>
          </a:effectRef>
          <a:fontRef idx="minor">
            <a:schemeClr val="lt1"/>
          </a:fontRef>
        </p:style>
        <p:txBody>
          <a:bodyPr lIns="130622" tIns="65311" rIns="130622" bIns="65311" rtlCol="0" anchor="ctr"/>
          <a:lstStyle/>
          <a:p>
            <a:pPr algn="ctr"/>
            <a:endParaRPr lang="en-US"/>
          </a:p>
        </p:txBody>
      </p:sp>
      <p:sp>
        <p:nvSpPr>
          <p:cNvPr id="78" name="Rectangle 77"/>
          <p:cNvSpPr/>
          <p:nvPr/>
        </p:nvSpPr>
        <p:spPr>
          <a:xfrm>
            <a:off x="12014446" y="1954558"/>
            <a:ext cx="765629" cy="3456385"/>
          </a:xfrm>
          <a:prstGeom prst="rect">
            <a:avLst/>
          </a:prstGeom>
        </p:spPr>
        <p:style>
          <a:lnRef idx="2">
            <a:schemeClr val="dk1">
              <a:shade val="50000"/>
            </a:schemeClr>
          </a:lnRef>
          <a:fillRef idx="1">
            <a:schemeClr val="dk1"/>
          </a:fillRef>
          <a:effectRef idx="0">
            <a:schemeClr val="dk1"/>
          </a:effectRef>
          <a:fontRef idx="minor">
            <a:schemeClr val="lt1"/>
          </a:fontRef>
        </p:style>
        <p:txBody>
          <a:bodyPr lIns="130622" tIns="65311" rIns="130622" bIns="65311" rtlCol="0" anchor="ctr"/>
          <a:lstStyle/>
          <a:p>
            <a:pPr algn="ctr"/>
            <a:endParaRPr lang="en-US" sz="2000" b="1" dirty="0"/>
          </a:p>
        </p:txBody>
      </p:sp>
      <p:sp>
        <p:nvSpPr>
          <p:cNvPr id="79" name="Rectangle 78"/>
          <p:cNvSpPr/>
          <p:nvPr/>
        </p:nvSpPr>
        <p:spPr>
          <a:xfrm>
            <a:off x="12960628" y="1954559"/>
            <a:ext cx="759752" cy="3456384"/>
          </a:xfrm>
          <a:prstGeom prst="rect">
            <a:avLst/>
          </a:prstGeom>
        </p:spPr>
        <p:style>
          <a:lnRef idx="2">
            <a:schemeClr val="dk1">
              <a:shade val="50000"/>
            </a:schemeClr>
          </a:lnRef>
          <a:fillRef idx="1">
            <a:schemeClr val="dk1"/>
          </a:fillRef>
          <a:effectRef idx="0">
            <a:schemeClr val="dk1"/>
          </a:effectRef>
          <a:fontRef idx="minor">
            <a:schemeClr val="lt1"/>
          </a:fontRef>
        </p:style>
        <p:txBody>
          <a:bodyPr lIns="130622" tIns="65311" rIns="130622" bIns="65311" rtlCol="0" anchor="ctr"/>
          <a:lstStyle/>
          <a:p>
            <a:pPr algn="ctr"/>
            <a:r>
              <a:rPr lang="en-US" sz="2000" b="1" dirty="0" smtClean="0"/>
              <a:t>:::</a:t>
            </a:r>
            <a:endParaRPr lang="en-US" sz="2000" b="1" dirty="0"/>
          </a:p>
        </p:txBody>
      </p:sp>
      <p:sp>
        <p:nvSpPr>
          <p:cNvPr id="80" name="Rectangle 79"/>
          <p:cNvSpPr/>
          <p:nvPr/>
        </p:nvSpPr>
        <p:spPr>
          <a:xfrm>
            <a:off x="56794" y="1349693"/>
            <a:ext cx="14401600" cy="345638"/>
          </a:xfrm>
          <a:prstGeom prst="rect">
            <a:avLst/>
          </a:prstGeom>
        </p:spPr>
        <p:style>
          <a:lnRef idx="2">
            <a:schemeClr val="dk1">
              <a:shade val="50000"/>
            </a:schemeClr>
          </a:lnRef>
          <a:fillRef idx="1">
            <a:schemeClr val="dk1"/>
          </a:fillRef>
          <a:effectRef idx="0">
            <a:schemeClr val="dk1"/>
          </a:effectRef>
          <a:fontRef idx="minor">
            <a:schemeClr val="lt1"/>
          </a:fontRef>
        </p:style>
        <p:txBody>
          <a:bodyPr lIns="130622" tIns="65311" rIns="130622" bIns="65311" rtlCol="0" anchor="ctr"/>
          <a:lstStyle/>
          <a:p>
            <a:pPr algn="ctr"/>
            <a:r>
              <a:rPr lang="en-US" sz="2000" dirty="0"/>
              <a:t>Communication Infrastructure Layer (E.g. Pub-Sub, Service Bus, ESB)   </a:t>
            </a:r>
          </a:p>
        </p:txBody>
      </p:sp>
      <p:sp>
        <p:nvSpPr>
          <p:cNvPr id="81" name="Up-Down Arrow 80"/>
          <p:cNvSpPr/>
          <p:nvPr/>
        </p:nvSpPr>
        <p:spPr>
          <a:xfrm>
            <a:off x="12269354" y="1522513"/>
            <a:ext cx="345635" cy="616712"/>
          </a:xfrm>
          <a:prstGeom prst="upDownArrow">
            <a:avLst/>
          </a:prstGeom>
        </p:spPr>
        <p:style>
          <a:lnRef idx="3">
            <a:schemeClr val="lt1"/>
          </a:lnRef>
          <a:fillRef idx="1">
            <a:schemeClr val="accent1"/>
          </a:fillRef>
          <a:effectRef idx="1">
            <a:schemeClr val="accent1"/>
          </a:effectRef>
          <a:fontRef idx="minor">
            <a:schemeClr val="lt1"/>
          </a:fontRef>
        </p:style>
        <p:txBody>
          <a:bodyPr lIns="130622" tIns="65311" rIns="130622" bIns="65311" rtlCol="0" anchor="ctr"/>
          <a:lstStyle/>
          <a:p>
            <a:pPr algn="ctr"/>
            <a:endParaRPr lang="en-US"/>
          </a:p>
        </p:txBody>
      </p:sp>
      <p:sp>
        <p:nvSpPr>
          <p:cNvPr id="82" name="Up-Down Arrow 81"/>
          <p:cNvSpPr/>
          <p:nvPr/>
        </p:nvSpPr>
        <p:spPr>
          <a:xfrm>
            <a:off x="13191053" y="1516588"/>
            <a:ext cx="345635" cy="616712"/>
          </a:xfrm>
          <a:prstGeom prst="upDownArrow">
            <a:avLst/>
          </a:prstGeom>
        </p:spPr>
        <p:style>
          <a:lnRef idx="3">
            <a:schemeClr val="lt1"/>
          </a:lnRef>
          <a:fillRef idx="1">
            <a:schemeClr val="accent1"/>
          </a:fillRef>
          <a:effectRef idx="1">
            <a:schemeClr val="accent1"/>
          </a:effectRef>
          <a:fontRef idx="minor">
            <a:schemeClr val="lt1"/>
          </a:fontRef>
        </p:style>
        <p:txBody>
          <a:bodyPr lIns="130622" tIns="65311" rIns="130622" bIns="65311" rtlCol="0" anchor="ctr"/>
          <a:lstStyle/>
          <a:p>
            <a:pPr algn="ctr"/>
            <a:endParaRPr lang="en-US"/>
          </a:p>
        </p:txBody>
      </p:sp>
      <p:sp>
        <p:nvSpPr>
          <p:cNvPr id="83" name="TextBox 82"/>
          <p:cNvSpPr txBox="1"/>
          <p:nvPr/>
        </p:nvSpPr>
        <p:spPr>
          <a:xfrm rot="5400000">
            <a:off x="10912896" y="3368635"/>
            <a:ext cx="3043690" cy="532007"/>
          </a:xfrm>
          <a:prstGeom prst="rect">
            <a:avLst/>
          </a:prstGeom>
          <a:noFill/>
        </p:spPr>
        <p:txBody>
          <a:bodyPr wrap="none" lIns="130622" tIns="65311" rIns="130622" bIns="65311" rtlCol="0">
            <a:spAutoFit/>
          </a:bodyPr>
          <a:lstStyle/>
          <a:p>
            <a:r>
              <a:rPr lang="en-US" dirty="0" err="1" smtClean="0">
                <a:solidFill>
                  <a:schemeClr val="bg1"/>
                </a:solidFill>
              </a:rPr>
              <a:t>ReadyMind</a:t>
            </a:r>
            <a:r>
              <a:rPr lang="en-US" dirty="0" smtClean="0">
                <a:solidFill>
                  <a:schemeClr val="bg1"/>
                </a:solidFill>
              </a:rPr>
              <a:t>, USH</a:t>
            </a:r>
          </a:p>
        </p:txBody>
      </p:sp>
      <p:sp>
        <p:nvSpPr>
          <p:cNvPr id="84" name="Up-Down Arrow 83"/>
          <p:cNvSpPr/>
          <p:nvPr/>
        </p:nvSpPr>
        <p:spPr>
          <a:xfrm>
            <a:off x="12269351" y="5127753"/>
            <a:ext cx="381598" cy="832736"/>
          </a:xfrm>
          <a:prstGeom prst="upDownArrow">
            <a:avLst/>
          </a:prstGeom>
        </p:spPr>
        <p:style>
          <a:lnRef idx="3">
            <a:schemeClr val="lt1"/>
          </a:lnRef>
          <a:fillRef idx="1">
            <a:schemeClr val="accent3"/>
          </a:fillRef>
          <a:effectRef idx="1">
            <a:schemeClr val="accent3"/>
          </a:effectRef>
          <a:fontRef idx="minor">
            <a:schemeClr val="lt1"/>
          </a:fontRef>
        </p:style>
        <p:txBody>
          <a:bodyPr lIns="130622" tIns="65311" rIns="130622" bIns="65311" rtlCol="0" anchor="ctr"/>
          <a:lstStyle/>
          <a:p>
            <a:pPr algn="ctr"/>
            <a:endParaRPr lang="en-US"/>
          </a:p>
        </p:txBody>
      </p:sp>
      <p:sp>
        <p:nvSpPr>
          <p:cNvPr id="85" name="Up-Down Arrow 84"/>
          <p:cNvSpPr/>
          <p:nvPr/>
        </p:nvSpPr>
        <p:spPr>
          <a:xfrm>
            <a:off x="13306267" y="5131650"/>
            <a:ext cx="381598" cy="832736"/>
          </a:xfrm>
          <a:prstGeom prst="upDownArrow">
            <a:avLst/>
          </a:prstGeom>
        </p:spPr>
        <p:style>
          <a:lnRef idx="3">
            <a:schemeClr val="lt1"/>
          </a:lnRef>
          <a:fillRef idx="1">
            <a:schemeClr val="accent3"/>
          </a:fillRef>
          <a:effectRef idx="1">
            <a:schemeClr val="accent3"/>
          </a:effectRef>
          <a:fontRef idx="minor">
            <a:schemeClr val="lt1"/>
          </a:fontRef>
        </p:style>
        <p:txBody>
          <a:bodyPr lIns="130622" tIns="65311" rIns="130622" bIns="65311" rtlCol="0" anchor="ctr"/>
          <a:lstStyle/>
          <a:p>
            <a:pPr algn="ctr"/>
            <a:endParaRPr lang="en-US"/>
          </a:p>
        </p:txBody>
      </p:sp>
      <p:sp>
        <p:nvSpPr>
          <p:cNvPr id="86" name="Up-Down Arrow 85"/>
          <p:cNvSpPr/>
          <p:nvPr/>
        </p:nvSpPr>
        <p:spPr>
          <a:xfrm>
            <a:off x="13939123" y="1522512"/>
            <a:ext cx="404058" cy="4441873"/>
          </a:xfrm>
          <a:prstGeom prst="upDownArrow">
            <a:avLst/>
          </a:prstGeom>
        </p:spPr>
        <p:style>
          <a:lnRef idx="3">
            <a:schemeClr val="lt1"/>
          </a:lnRef>
          <a:fillRef idx="1">
            <a:schemeClr val="dk1"/>
          </a:fillRef>
          <a:effectRef idx="1">
            <a:schemeClr val="dk1"/>
          </a:effectRef>
          <a:fontRef idx="minor">
            <a:schemeClr val="lt1"/>
          </a:fontRef>
        </p:style>
        <p:txBody>
          <a:bodyPr lIns="130622" tIns="65311" rIns="130622" bIns="65311" rtlCol="0" anchor="ctr"/>
          <a:lstStyle/>
          <a:p>
            <a:pPr algn="ctr"/>
            <a:endParaRPr lang="en-US"/>
          </a:p>
        </p:txBody>
      </p:sp>
      <p:sp>
        <p:nvSpPr>
          <p:cNvPr id="87" name="Up-Down Arrow 86"/>
          <p:cNvSpPr/>
          <p:nvPr/>
        </p:nvSpPr>
        <p:spPr>
          <a:xfrm>
            <a:off x="815695" y="1522512"/>
            <a:ext cx="345638" cy="925812"/>
          </a:xfrm>
          <a:prstGeom prst="upDownArrow">
            <a:avLst/>
          </a:prstGeom>
        </p:spPr>
        <p:style>
          <a:lnRef idx="3">
            <a:schemeClr val="lt1"/>
          </a:lnRef>
          <a:fillRef idx="1">
            <a:schemeClr val="accent1"/>
          </a:fillRef>
          <a:effectRef idx="1">
            <a:schemeClr val="accent1"/>
          </a:effectRef>
          <a:fontRef idx="minor">
            <a:schemeClr val="lt1"/>
          </a:fontRef>
        </p:style>
        <p:txBody>
          <a:bodyPr lIns="130622" tIns="65311" rIns="130622" bIns="65311" rtlCol="0" anchor="ctr"/>
          <a:lstStyle/>
          <a:p>
            <a:pPr algn="ctr"/>
            <a:endParaRPr lang="en-US"/>
          </a:p>
        </p:txBody>
      </p:sp>
    </p:spTree>
    <p:extLst>
      <p:ext uri="{BB962C8B-B14F-4D97-AF65-F5344CB8AC3E}">
        <p14:creationId xmlns:p14="http://schemas.microsoft.com/office/powerpoint/2010/main" val="677641249"/>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Text Placeholder 2"/>
          <p:cNvSpPr>
            <a:spLocks noGrp="1"/>
          </p:cNvSpPr>
          <p:nvPr>
            <p:ph type="body" sz="quarter" idx="18"/>
          </p:nvPr>
        </p:nvSpPr>
        <p:spPr>
          <a:xfrm>
            <a:off x="657500" y="1612418"/>
            <a:ext cx="9771017" cy="5336544"/>
          </a:xfrm>
        </p:spPr>
        <p:txBody>
          <a:bodyPr/>
          <a:lstStyle/>
          <a:p>
            <a:r>
              <a:rPr lang="en-US" sz="2400" dirty="0" smtClean="0">
                <a:latin typeface="+mj-lt"/>
              </a:rPr>
              <a:t>Why Big Data?</a:t>
            </a:r>
            <a:endParaRPr lang="en-US" sz="2400" dirty="0">
              <a:latin typeface="+mj-lt"/>
            </a:endParaRPr>
          </a:p>
          <a:p>
            <a:r>
              <a:rPr lang="en-US" sz="2400" dirty="0" smtClean="0">
                <a:latin typeface="+mj-lt"/>
              </a:rPr>
              <a:t>Big Data Architecture</a:t>
            </a:r>
          </a:p>
          <a:p>
            <a:pPr lvl="1"/>
            <a:r>
              <a:rPr lang="en-US" sz="2200" dirty="0" smtClean="0">
                <a:latin typeface="+mj-lt"/>
              </a:rPr>
              <a:t>AGT’s Big Data Architecture </a:t>
            </a:r>
            <a:endParaRPr lang="en-US" sz="2200" dirty="0">
              <a:latin typeface="+mj-lt"/>
            </a:endParaRPr>
          </a:p>
          <a:p>
            <a:r>
              <a:rPr lang="en-US" sz="2400" dirty="0" smtClean="0">
                <a:latin typeface="+mj-lt"/>
              </a:rPr>
              <a:t>Introducing Hadoop</a:t>
            </a:r>
          </a:p>
          <a:p>
            <a:pPr lvl="1"/>
            <a:r>
              <a:rPr lang="en-US" sz="2200" dirty="0" smtClean="0">
                <a:latin typeface="+mj-lt"/>
              </a:rPr>
              <a:t>HDFS</a:t>
            </a:r>
          </a:p>
          <a:p>
            <a:pPr lvl="1"/>
            <a:r>
              <a:rPr lang="en-US" sz="2200" dirty="0" err="1" smtClean="0">
                <a:latin typeface="+mj-lt"/>
              </a:rPr>
              <a:t>MapReduce</a:t>
            </a:r>
            <a:endParaRPr lang="en-US" sz="2200" dirty="0" smtClean="0">
              <a:latin typeface="+mj-lt"/>
            </a:endParaRPr>
          </a:p>
          <a:p>
            <a:pPr lvl="1"/>
            <a:r>
              <a:rPr lang="en-US" sz="2200" dirty="0" smtClean="0">
                <a:latin typeface="+mj-lt"/>
              </a:rPr>
              <a:t>Others</a:t>
            </a:r>
          </a:p>
          <a:p>
            <a:r>
              <a:rPr lang="en-US" sz="2400" dirty="0" err="1" smtClean="0">
                <a:latin typeface="+mj-lt"/>
              </a:rPr>
              <a:t>Cloudera’s</a:t>
            </a:r>
            <a:r>
              <a:rPr lang="en-US" sz="2400" dirty="0" smtClean="0">
                <a:latin typeface="+mj-lt"/>
              </a:rPr>
              <a:t> Hadoop Distribution</a:t>
            </a:r>
          </a:p>
          <a:p>
            <a:r>
              <a:rPr lang="en-US" sz="2400" dirty="0" smtClean="0">
                <a:latin typeface="+mj-lt"/>
              </a:rPr>
              <a:t>Conclusion</a:t>
            </a:r>
            <a:endParaRPr lang="en-US" sz="2400" dirty="0">
              <a:latin typeface="+mj-lt"/>
            </a:endParaRPr>
          </a:p>
          <a:p>
            <a:endParaRPr lang="en-US" sz="1680" dirty="0"/>
          </a:p>
          <a:p>
            <a:pPr lvl="1"/>
            <a:endParaRPr lang="en-US" sz="1680" dirty="0"/>
          </a:p>
          <a:p>
            <a:endParaRPr lang="en-US" sz="1680" dirty="0"/>
          </a:p>
          <a:p>
            <a:endParaRPr lang="en-US" sz="1680" dirty="0"/>
          </a:p>
        </p:txBody>
      </p:sp>
    </p:spTree>
    <p:extLst>
      <p:ext uri="{BB962C8B-B14F-4D97-AF65-F5344CB8AC3E}">
        <p14:creationId xmlns:p14="http://schemas.microsoft.com/office/powerpoint/2010/main" val="39960315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1+#ppt_w/2"/>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1+#ppt_w/2"/>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2"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1+#ppt_w/2"/>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2" fill="hold"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1+#ppt_w/2"/>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2" fill="hold"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1+#ppt_w/2"/>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2" fill="hold"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1+#ppt_w/2"/>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ppt_y"/>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2" fill="hold" nodeType="clickEffect">
                                  <p:stCondLst>
                                    <p:cond delay="0"/>
                                  </p:stCondLst>
                                  <p:childTnLst>
                                    <p:set>
                                      <p:cBhvr>
                                        <p:cTn id="54" dur="1" fill="hold">
                                          <p:stCondLst>
                                            <p:cond delay="0"/>
                                          </p:stCondLst>
                                        </p:cTn>
                                        <p:tgtEl>
                                          <p:spTgt spid="3">
                                            <p:txEl>
                                              <p:pRg st="8" end="8"/>
                                            </p:txEl>
                                          </p:spTgt>
                                        </p:tgtEl>
                                        <p:attrNameLst>
                                          <p:attrName>style.visibility</p:attrName>
                                        </p:attrNameLst>
                                      </p:cBhvr>
                                      <p:to>
                                        <p:strVal val="visible"/>
                                      </p:to>
                                    </p:set>
                                    <p:anim calcmode="lin" valueType="num">
                                      <p:cBhvr additive="base">
                                        <p:cTn id="55" dur="500" fill="hold"/>
                                        <p:tgtEl>
                                          <p:spTgt spid="3">
                                            <p:txEl>
                                              <p:pRg st="8" end="8"/>
                                            </p:txEl>
                                          </p:spTgt>
                                        </p:tgtEl>
                                        <p:attrNameLst>
                                          <p:attrName>ppt_x</p:attrName>
                                        </p:attrNameLst>
                                      </p:cBhvr>
                                      <p:tavLst>
                                        <p:tav tm="0">
                                          <p:val>
                                            <p:strVal val="1+#ppt_w/2"/>
                                          </p:val>
                                        </p:tav>
                                        <p:tav tm="100000">
                                          <p:val>
                                            <p:strVal val="#ppt_x"/>
                                          </p:val>
                                        </p:tav>
                                      </p:tavLst>
                                    </p:anim>
                                    <p:anim calcmode="lin" valueType="num">
                                      <p:cBhvr additive="base">
                                        <p:cTn id="56" dur="500" fill="hold"/>
                                        <p:tgtEl>
                                          <p:spTgt spid="3">
                                            <p:txEl>
                                              <p:pRg st="8" end="8"/>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3197" y="421006"/>
            <a:ext cx="13907202" cy="676274"/>
          </a:xfrm>
        </p:spPr>
        <p:txBody>
          <a:bodyPr/>
          <a:lstStyle/>
          <a:p>
            <a:r>
              <a:rPr lang="en-US" dirty="0" smtClean="0"/>
              <a:t>Analytics Platform Architecture (Component View)</a:t>
            </a:r>
            <a:endParaRPr lang="en-US" dirty="0"/>
          </a:p>
        </p:txBody>
      </p:sp>
      <p:sp>
        <p:nvSpPr>
          <p:cNvPr id="163" name="Rectangle 162"/>
          <p:cNvSpPr/>
          <p:nvPr/>
        </p:nvSpPr>
        <p:spPr>
          <a:xfrm>
            <a:off x="63501" y="1954560"/>
            <a:ext cx="11729530" cy="3456385"/>
          </a:xfrm>
          <a:prstGeom prst="rect">
            <a:avLst/>
          </a:prstGeom>
          <a:solidFill>
            <a:schemeClr val="tx1"/>
          </a:solidFill>
          <a:ln>
            <a:noFill/>
            <a:prstDash val="lgDash"/>
          </a:ln>
        </p:spPr>
        <p:style>
          <a:lnRef idx="2">
            <a:schemeClr val="accent1">
              <a:shade val="50000"/>
            </a:schemeClr>
          </a:lnRef>
          <a:fillRef idx="1">
            <a:schemeClr val="accent1"/>
          </a:fillRef>
          <a:effectRef idx="0">
            <a:schemeClr val="accent1"/>
          </a:effectRef>
          <a:fontRef idx="minor">
            <a:schemeClr val="lt1"/>
          </a:fontRef>
        </p:style>
        <p:txBody>
          <a:bodyPr lIns="130622" tIns="65311" rIns="130622" bIns="65311" rtlCol="0" anchor="ctr"/>
          <a:lstStyle/>
          <a:p>
            <a:pPr algn="ctr"/>
            <a:r>
              <a:rPr lang="en-US" dirty="0" err="1" smtClean="0">
                <a:solidFill>
                  <a:schemeClr val="tx1"/>
                </a:solidFill>
              </a:rPr>
              <a:t>BBig</a:t>
            </a:r>
            <a:endParaRPr lang="en-US" dirty="0">
              <a:solidFill>
                <a:schemeClr val="tx1"/>
              </a:solidFill>
            </a:endParaRPr>
          </a:p>
        </p:txBody>
      </p:sp>
      <p:sp>
        <p:nvSpPr>
          <p:cNvPr id="164" name="Rectangle 163"/>
          <p:cNvSpPr/>
          <p:nvPr/>
        </p:nvSpPr>
        <p:spPr>
          <a:xfrm>
            <a:off x="63501" y="5597004"/>
            <a:ext cx="14394893" cy="1974181"/>
          </a:xfrm>
          <a:prstGeom prst="rect">
            <a:avLst/>
          </a:prstGeom>
          <a:solidFill>
            <a:schemeClr val="tx1"/>
          </a:solidFill>
          <a:ln>
            <a:noFill/>
            <a:prstDash val="lgDash"/>
          </a:ln>
        </p:spPr>
        <p:style>
          <a:lnRef idx="2">
            <a:schemeClr val="accent1">
              <a:shade val="50000"/>
            </a:schemeClr>
          </a:lnRef>
          <a:fillRef idx="1">
            <a:schemeClr val="accent1"/>
          </a:fillRef>
          <a:effectRef idx="0">
            <a:schemeClr val="accent1"/>
          </a:effectRef>
          <a:fontRef idx="minor">
            <a:schemeClr val="lt1"/>
          </a:fontRef>
        </p:style>
        <p:txBody>
          <a:bodyPr lIns="130622" tIns="65311" rIns="130622" bIns="65311" rtlCol="0" anchor="ctr"/>
          <a:lstStyle/>
          <a:p>
            <a:pPr algn="ctr"/>
            <a:endParaRPr lang="en-US"/>
          </a:p>
        </p:txBody>
      </p:sp>
      <p:sp>
        <p:nvSpPr>
          <p:cNvPr id="165" name="Rectangle 164"/>
          <p:cNvSpPr/>
          <p:nvPr/>
        </p:nvSpPr>
        <p:spPr>
          <a:xfrm>
            <a:off x="2942202" y="4028389"/>
            <a:ext cx="5870765" cy="1296144"/>
          </a:xfrm>
          <a:prstGeom prst="rect">
            <a:avLst/>
          </a:prstGeom>
        </p:spPr>
        <p:style>
          <a:lnRef idx="1">
            <a:schemeClr val="accent6"/>
          </a:lnRef>
          <a:fillRef idx="2">
            <a:schemeClr val="accent6"/>
          </a:fillRef>
          <a:effectRef idx="1">
            <a:schemeClr val="accent6"/>
          </a:effectRef>
          <a:fontRef idx="minor">
            <a:schemeClr val="dk1"/>
          </a:fontRef>
        </p:style>
        <p:txBody>
          <a:bodyPr lIns="130622" tIns="65311" rIns="130622" bIns="65311" rtlCol="0" anchor="ctr"/>
          <a:lstStyle/>
          <a:p>
            <a:pPr algn="ctr"/>
            <a:endParaRPr lang="en-US"/>
          </a:p>
        </p:txBody>
      </p:sp>
      <p:sp>
        <p:nvSpPr>
          <p:cNvPr id="169" name="TextBox 168"/>
          <p:cNvSpPr txBox="1"/>
          <p:nvPr/>
        </p:nvSpPr>
        <p:spPr>
          <a:xfrm>
            <a:off x="2937114" y="4992135"/>
            <a:ext cx="5875853" cy="393508"/>
          </a:xfrm>
          <a:prstGeom prst="rect">
            <a:avLst/>
          </a:prstGeom>
          <a:noFill/>
        </p:spPr>
        <p:txBody>
          <a:bodyPr wrap="square" lIns="130622" tIns="65311" rIns="130622" bIns="65311" rtlCol="0">
            <a:spAutoFit/>
          </a:bodyPr>
          <a:lstStyle/>
          <a:p>
            <a:pPr algn="ctr"/>
            <a:r>
              <a:rPr lang="en-US" sz="1700" dirty="0">
                <a:solidFill>
                  <a:schemeClr val="bg2"/>
                </a:solidFill>
              </a:rPr>
              <a:t>Processing Clusters</a:t>
            </a:r>
          </a:p>
        </p:txBody>
      </p:sp>
      <p:sp>
        <p:nvSpPr>
          <p:cNvPr id="173" name="Rectangle 172"/>
          <p:cNvSpPr/>
          <p:nvPr/>
        </p:nvSpPr>
        <p:spPr>
          <a:xfrm>
            <a:off x="978497" y="2929423"/>
            <a:ext cx="1723102" cy="2000089"/>
          </a:xfrm>
          <a:prstGeom prst="rect">
            <a:avLst/>
          </a:prstGeom>
          <a:pattFill prst="pct20">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lIns="130622" tIns="65311" rIns="130622" bIns="65311" rtlCol="0" anchor="ctr"/>
          <a:lstStyle/>
          <a:p>
            <a:pPr algn="ctr"/>
            <a:endParaRPr lang="en-US"/>
          </a:p>
        </p:txBody>
      </p:sp>
      <p:sp>
        <p:nvSpPr>
          <p:cNvPr id="174" name="Rectangle 173"/>
          <p:cNvSpPr/>
          <p:nvPr/>
        </p:nvSpPr>
        <p:spPr>
          <a:xfrm>
            <a:off x="9048483" y="2929424"/>
            <a:ext cx="1723102" cy="2000089"/>
          </a:xfrm>
          <a:prstGeom prst="rect">
            <a:avLst/>
          </a:prstGeom>
          <a:pattFill prst="pct20">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lIns="130622" tIns="65311" rIns="130622" bIns="65311" rtlCol="0" anchor="ctr"/>
          <a:lstStyle/>
          <a:p>
            <a:pPr algn="ctr"/>
            <a:endParaRPr lang="en-US"/>
          </a:p>
        </p:txBody>
      </p:sp>
      <p:sp>
        <p:nvSpPr>
          <p:cNvPr id="175" name="Rectangle 174"/>
          <p:cNvSpPr/>
          <p:nvPr/>
        </p:nvSpPr>
        <p:spPr>
          <a:xfrm>
            <a:off x="2701599" y="2943899"/>
            <a:ext cx="6346883" cy="935460"/>
          </a:xfrm>
          <a:prstGeom prst="rect">
            <a:avLst/>
          </a:prstGeom>
          <a:pattFill prst="pct20">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lIns="130622" tIns="65311" rIns="130622" bIns="65311" rtlCol="0" anchor="ctr"/>
          <a:lstStyle/>
          <a:p>
            <a:pPr algn="ctr"/>
            <a:endParaRPr lang="en-US"/>
          </a:p>
        </p:txBody>
      </p:sp>
      <p:grpSp>
        <p:nvGrpSpPr>
          <p:cNvPr id="176" name="Group 175"/>
          <p:cNvGrpSpPr/>
          <p:nvPr/>
        </p:nvGrpSpPr>
        <p:grpSpPr>
          <a:xfrm>
            <a:off x="978496" y="2928853"/>
            <a:ext cx="9793088" cy="2000660"/>
            <a:chOff x="1187624" y="3573016"/>
            <a:chExt cx="6120680" cy="1667217"/>
          </a:xfrm>
        </p:grpSpPr>
        <p:cxnSp>
          <p:nvCxnSpPr>
            <p:cNvPr id="177" name="Straight Connector 176"/>
            <p:cNvCxnSpPr/>
            <p:nvPr/>
          </p:nvCxnSpPr>
          <p:spPr>
            <a:xfrm>
              <a:off x="1187624" y="5240233"/>
              <a:ext cx="1076939"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78" name="Straight Connector 177"/>
            <p:cNvCxnSpPr/>
            <p:nvPr/>
          </p:nvCxnSpPr>
          <p:spPr>
            <a:xfrm flipV="1">
              <a:off x="2264563" y="4365104"/>
              <a:ext cx="0" cy="875129"/>
            </a:xfrm>
            <a:prstGeom prst="line">
              <a:avLst/>
            </a:prstGeom>
          </p:spPr>
          <p:style>
            <a:lnRef idx="2">
              <a:schemeClr val="accent1"/>
            </a:lnRef>
            <a:fillRef idx="0">
              <a:schemeClr val="accent1"/>
            </a:fillRef>
            <a:effectRef idx="1">
              <a:schemeClr val="accent1"/>
            </a:effectRef>
            <a:fontRef idx="minor">
              <a:schemeClr val="tx1"/>
            </a:fontRef>
          </p:style>
        </p:cxnSp>
        <p:cxnSp>
          <p:nvCxnSpPr>
            <p:cNvPr id="179" name="Straight Connector 178"/>
            <p:cNvCxnSpPr/>
            <p:nvPr/>
          </p:nvCxnSpPr>
          <p:spPr>
            <a:xfrm>
              <a:off x="2264563" y="4365104"/>
              <a:ext cx="3963621"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80" name="Straight Connector 179"/>
            <p:cNvCxnSpPr/>
            <p:nvPr/>
          </p:nvCxnSpPr>
          <p:spPr>
            <a:xfrm>
              <a:off x="6228184" y="4365104"/>
              <a:ext cx="0" cy="875129"/>
            </a:xfrm>
            <a:prstGeom prst="line">
              <a:avLst/>
            </a:prstGeom>
          </p:spPr>
          <p:style>
            <a:lnRef idx="2">
              <a:schemeClr val="accent1"/>
            </a:lnRef>
            <a:fillRef idx="0">
              <a:schemeClr val="accent1"/>
            </a:fillRef>
            <a:effectRef idx="1">
              <a:schemeClr val="accent1"/>
            </a:effectRef>
            <a:fontRef idx="minor">
              <a:schemeClr val="tx1"/>
            </a:fontRef>
          </p:style>
        </p:cxnSp>
        <p:cxnSp>
          <p:nvCxnSpPr>
            <p:cNvPr id="181" name="Straight Connector 180"/>
            <p:cNvCxnSpPr/>
            <p:nvPr/>
          </p:nvCxnSpPr>
          <p:spPr>
            <a:xfrm>
              <a:off x="6228184" y="5240233"/>
              <a:ext cx="108012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82" name="Straight Connector 181"/>
            <p:cNvCxnSpPr/>
            <p:nvPr/>
          </p:nvCxnSpPr>
          <p:spPr>
            <a:xfrm flipV="1">
              <a:off x="1187624" y="3573016"/>
              <a:ext cx="0" cy="1667217"/>
            </a:xfrm>
            <a:prstGeom prst="line">
              <a:avLst/>
            </a:prstGeom>
          </p:spPr>
          <p:style>
            <a:lnRef idx="2">
              <a:schemeClr val="accent1"/>
            </a:lnRef>
            <a:fillRef idx="0">
              <a:schemeClr val="accent1"/>
            </a:fillRef>
            <a:effectRef idx="1">
              <a:schemeClr val="accent1"/>
            </a:effectRef>
            <a:fontRef idx="minor">
              <a:schemeClr val="tx1"/>
            </a:fontRef>
          </p:style>
        </p:cxnSp>
        <p:cxnSp>
          <p:nvCxnSpPr>
            <p:cNvPr id="183" name="Straight Connector 182"/>
            <p:cNvCxnSpPr/>
            <p:nvPr/>
          </p:nvCxnSpPr>
          <p:spPr>
            <a:xfrm>
              <a:off x="1187624" y="3573016"/>
              <a:ext cx="612068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84" name="Straight Connector 183"/>
            <p:cNvCxnSpPr/>
            <p:nvPr/>
          </p:nvCxnSpPr>
          <p:spPr>
            <a:xfrm>
              <a:off x="7308304" y="3573016"/>
              <a:ext cx="0" cy="1667217"/>
            </a:xfrm>
            <a:prstGeom prst="line">
              <a:avLst/>
            </a:prstGeom>
          </p:spPr>
          <p:style>
            <a:lnRef idx="2">
              <a:schemeClr val="accent1"/>
            </a:lnRef>
            <a:fillRef idx="0">
              <a:schemeClr val="accent1"/>
            </a:fillRef>
            <a:effectRef idx="1">
              <a:schemeClr val="accent1"/>
            </a:effectRef>
            <a:fontRef idx="minor">
              <a:schemeClr val="tx1"/>
            </a:fontRef>
          </p:style>
        </p:cxnSp>
      </p:grpSp>
      <p:sp>
        <p:nvSpPr>
          <p:cNvPr id="185" name="Rectangle 184"/>
          <p:cNvSpPr/>
          <p:nvPr/>
        </p:nvSpPr>
        <p:spPr>
          <a:xfrm>
            <a:off x="9116837" y="3117813"/>
            <a:ext cx="1424322" cy="518458"/>
          </a:xfrm>
          <a:prstGeom prst="rect">
            <a:avLst/>
          </a:prstGeom>
        </p:spPr>
        <p:style>
          <a:lnRef idx="1">
            <a:schemeClr val="accent1"/>
          </a:lnRef>
          <a:fillRef idx="2">
            <a:schemeClr val="accent1"/>
          </a:fillRef>
          <a:effectRef idx="1">
            <a:schemeClr val="accent1"/>
          </a:effectRef>
          <a:fontRef idx="minor">
            <a:schemeClr val="dk1"/>
          </a:fontRef>
        </p:style>
        <p:txBody>
          <a:bodyPr lIns="130622" tIns="65311" rIns="130622" bIns="65311" rtlCol="0" anchor="ctr"/>
          <a:lstStyle/>
          <a:p>
            <a:pPr algn="ctr"/>
            <a:r>
              <a:rPr lang="en-US" sz="1400" dirty="0"/>
              <a:t>Administration</a:t>
            </a:r>
          </a:p>
        </p:txBody>
      </p:sp>
      <p:sp>
        <p:nvSpPr>
          <p:cNvPr id="186" name="Rectangle 185"/>
          <p:cNvSpPr/>
          <p:nvPr/>
        </p:nvSpPr>
        <p:spPr>
          <a:xfrm>
            <a:off x="2591475" y="3101671"/>
            <a:ext cx="1728192" cy="518458"/>
          </a:xfrm>
          <a:prstGeom prst="rect">
            <a:avLst/>
          </a:prstGeom>
        </p:spPr>
        <p:style>
          <a:lnRef idx="1">
            <a:schemeClr val="accent1"/>
          </a:lnRef>
          <a:fillRef idx="2">
            <a:schemeClr val="accent1"/>
          </a:fillRef>
          <a:effectRef idx="1">
            <a:schemeClr val="accent1"/>
          </a:effectRef>
          <a:fontRef idx="minor">
            <a:schemeClr val="dk1"/>
          </a:fontRef>
        </p:style>
        <p:txBody>
          <a:bodyPr lIns="130622" tIns="65311" rIns="130622" bIns="65311" rtlCol="0" anchor="ctr"/>
          <a:lstStyle/>
          <a:p>
            <a:pPr algn="ctr"/>
            <a:r>
              <a:rPr lang="en-US" sz="1400" dirty="0"/>
              <a:t>Configuration</a:t>
            </a:r>
          </a:p>
        </p:txBody>
      </p:sp>
      <p:sp>
        <p:nvSpPr>
          <p:cNvPr id="187" name="Rectangle 186"/>
          <p:cNvSpPr/>
          <p:nvPr/>
        </p:nvSpPr>
        <p:spPr>
          <a:xfrm>
            <a:off x="1161331" y="3706538"/>
            <a:ext cx="1314931" cy="539974"/>
          </a:xfrm>
          <a:prstGeom prst="rect">
            <a:avLst/>
          </a:prstGeom>
        </p:spPr>
        <p:style>
          <a:lnRef idx="1">
            <a:schemeClr val="accent1"/>
          </a:lnRef>
          <a:fillRef idx="2">
            <a:schemeClr val="accent1"/>
          </a:fillRef>
          <a:effectRef idx="1">
            <a:schemeClr val="accent1"/>
          </a:effectRef>
          <a:fontRef idx="minor">
            <a:schemeClr val="dk1"/>
          </a:fontRef>
        </p:style>
        <p:txBody>
          <a:bodyPr lIns="130622" tIns="65311" rIns="130622" bIns="65311" rtlCol="0" anchor="ctr"/>
          <a:lstStyle/>
          <a:p>
            <a:pPr algn="ctr"/>
            <a:r>
              <a:rPr lang="en-US" sz="1400" dirty="0"/>
              <a:t>Workflow Mgmt.</a:t>
            </a:r>
          </a:p>
        </p:txBody>
      </p:sp>
      <p:sp>
        <p:nvSpPr>
          <p:cNvPr id="188" name="Rectangle 187"/>
          <p:cNvSpPr/>
          <p:nvPr/>
        </p:nvSpPr>
        <p:spPr>
          <a:xfrm>
            <a:off x="9389030" y="3760501"/>
            <a:ext cx="1152128" cy="486011"/>
          </a:xfrm>
          <a:prstGeom prst="rect">
            <a:avLst/>
          </a:prstGeom>
        </p:spPr>
        <p:style>
          <a:lnRef idx="1">
            <a:schemeClr val="accent1"/>
          </a:lnRef>
          <a:fillRef idx="2">
            <a:schemeClr val="accent1"/>
          </a:fillRef>
          <a:effectRef idx="1">
            <a:schemeClr val="accent1"/>
          </a:effectRef>
          <a:fontRef idx="minor">
            <a:schemeClr val="dk1"/>
          </a:fontRef>
        </p:style>
        <p:txBody>
          <a:bodyPr lIns="130622" tIns="65311" rIns="130622" bIns="65311" rtlCol="0" anchor="ctr"/>
          <a:lstStyle/>
          <a:p>
            <a:pPr algn="ctr"/>
            <a:r>
              <a:rPr lang="en-US" sz="1400" dirty="0"/>
              <a:t>Hosting</a:t>
            </a:r>
          </a:p>
        </p:txBody>
      </p:sp>
      <p:sp>
        <p:nvSpPr>
          <p:cNvPr id="189" name="Rectangle 188"/>
          <p:cNvSpPr/>
          <p:nvPr/>
        </p:nvSpPr>
        <p:spPr>
          <a:xfrm>
            <a:off x="4416540" y="3101671"/>
            <a:ext cx="1455954" cy="518458"/>
          </a:xfrm>
          <a:prstGeom prst="rect">
            <a:avLst/>
          </a:prstGeom>
        </p:spPr>
        <p:style>
          <a:lnRef idx="1">
            <a:schemeClr val="accent1"/>
          </a:lnRef>
          <a:fillRef idx="2">
            <a:schemeClr val="accent1"/>
          </a:fillRef>
          <a:effectRef idx="1">
            <a:schemeClr val="accent1"/>
          </a:effectRef>
          <a:fontRef idx="minor">
            <a:schemeClr val="dk1"/>
          </a:fontRef>
        </p:style>
        <p:txBody>
          <a:bodyPr lIns="130622" tIns="65311" rIns="130622" bIns="65311" rtlCol="0" anchor="ctr"/>
          <a:lstStyle/>
          <a:p>
            <a:pPr algn="ctr"/>
            <a:r>
              <a:rPr lang="en-US" sz="1400" dirty="0"/>
              <a:t>Monitoring</a:t>
            </a:r>
          </a:p>
        </p:txBody>
      </p:sp>
      <p:sp>
        <p:nvSpPr>
          <p:cNvPr id="190" name="Rectangle 189"/>
          <p:cNvSpPr/>
          <p:nvPr/>
        </p:nvSpPr>
        <p:spPr>
          <a:xfrm>
            <a:off x="5966266" y="3117813"/>
            <a:ext cx="1579360" cy="518458"/>
          </a:xfrm>
          <a:prstGeom prst="rect">
            <a:avLst/>
          </a:prstGeom>
        </p:spPr>
        <p:style>
          <a:lnRef idx="1">
            <a:schemeClr val="accent1"/>
          </a:lnRef>
          <a:fillRef idx="2">
            <a:schemeClr val="accent1"/>
          </a:fillRef>
          <a:effectRef idx="1">
            <a:schemeClr val="accent1"/>
          </a:effectRef>
          <a:fontRef idx="minor">
            <a:schemeClr val="dk1"/>
          </a:fontRef>
        </p:style>
        <p:txBody>
          <a:bodyPr lIns="130622" tIns="65311" rIns="130622" bIns="65311" rtlCol="0" anchor="ctr"/>
          <a:lstStyle/>
          <a:p>
            <a:pPr algn="ctr"/>
            <a:r>
              <a:rPr lang="en-US" sz="1400" dirty="0"/>
              <a:t>Provisioning</a:t>
            </a:r>
          </a:p>
        </p:txBody>
      </p:sp>
      <p:sp>
        <p:nvSpPr>
          <p:cNvPr id="191" name="Rectangle 190"/>
          <p:cNvSpPr/>
          <p:nvPr/>
        </p:nvSpPr>
        <p:spPr>
          <a:xfrm>
            <a:off x="1161330" y="3101671"/>
            <a:ext cx="1314933" cy="518458"/>
          </a:xfrm>
          <a:prstGeom prst="rect">
            <a:avLst/>
          </a:prstGeom>
        </p:spPr>
        <p:style>
          <a:lnRef idx="1">
            <a:schemeClr val="accent1"/>
          </a:lnRef>
          <a:fillRef idx="2">
            <a:schemeClr val="accent1"/>
          </a:fillRef>
          <a:effectRef idx="1">
            <a:schemeClr val="accent1"/>
          </a:effectRef>
          <a:fontRef idx="minor">
            <a:schemeClr val="dk1"/>
          </a:fontRef>
        </p:style>
        <p:txBody>
          <a:bodyPr lIns="130622" tIns="65311" rIns="130622" bIns="65311" rtlCol="0" anchor="ctr"/>
          <a:lstStyle/>
          <a:p>
            <a:pPr algn="ctr"/>
            <a:r>
              <a:rPr lang="en-US" sz="1400" dirty="0"/>
              <a:t>Analytics Modules</a:t>
            </a:r>
          </a:p>
        </p:txBody>
      </p:sp>
      <p:sp>
        <p:nvSpPr>
          <p:cNvPr id="192" name="Rectangle 191"/>
          <p:cNvSpPr/>
          <p:nvPr/>
        </p:nvSpPr>
        <p:spPr>
          <a:xfrm>
            <a:off x="9389030" y="4357853"/>
            <a:ext cx="1152128" cy="419755"/>
          </a:xfrm>
          <a:prstGeom prst="rect">
            <a:avLst/>
          </a:prstGeom>
        </p:spPr>
        <p:style>
          <a:lnRef idx="1">
            <a:schemeClr val="accent1"/>
          </a:lnRef>
          <a:fillRef idx="2">
            <a:schemeClr val="accent1"/>
          </a:fillRef>
          <a:effectRef idx="1">
            <a:schemeClr val="accent1"/>
          </a:effectRef>
          <a:fontRef idx="minor">
            <a:schemeClr val="dk1"/>
          </a:fontRef>
        </p:style>
        <p:txBody>
          <a:bodyPr lIns="130622" tIns="65311" rIns="130622" bIns="65311" rtlCol="0" anchor="ctr"/>
          <a:lstStyle/>
          <a:p>
            <a:pPr algn="ctr"/>
            <a:r>
              <a:rPr lang="en-US" sz="1400" dirty="0"/>
              <a:t>:::</a:t>
            </a:r>
          </a:p>
        </p:txBody>
      </p:sp>
      <p:sp>
        <p:nvSpPr>
          <p:cNvPr id="193" name="Rectangle 192"/>
          <p:cNvSpPr/>
          <p:nvPr/>
        </p:nvSpPr>
        <p:spPr>
          <a:xfrm>
            <a:off x="1161333" y="4327548"/>
            <a:ext cx="1314931" cy="499411"/>
          </a:xfrm>
          <a:prstGeom prst="rect">
            <a:avLst/>
          </a:prstGeom>
        </p:spPr>
        <p:style>
          <a:lnRef idx="1">
            <a:schemeClr val="accent1"/>
          </a:lnRef>
          <a:fillRef idx="2">
            <a:schemeClr val="accent1"/>
          </a:fillRef>
          <a:effectRef idx="1">
            <a:schemeClr val="accent1"/>
          </a:effectRef>
          <a:fontRef idx="minor">
            <a:schemeClr val="dk1"/>
          </a:fontRef>
        </p:style>
        <p:txBody>
          <a:bodyPr lIns="130622" tIns="65311" rIns="130622" bIns="65311" rtlCol="0" anchor="ctr"/>
          <a:lstStyle/>
          <a:p>
            <a:pPr algn="ctr"/>
            <a:r>
              <a:rPr lang="en-US" sz="1400" dirty="0"/>
              <a:t>Security</a:t>
            </a:r>
          </a:p>
        </p:txBody>
      </p:sp>
      <p:sp>
        <p:nvSpPr>
          <p:cNvPr id="194" name="Rectangle 193"/>
          <p:cNvSpPr/>
          <p:nvPr/>
        </p:nvSpPr>
        <p:spPr>
          <a:xfrm>
            <a:off x="7660839" y="3117813"/>
            <a:ext cx="1345755" cy="518458"/>
          </a:xfrm>
          <a:prstGeom prst="rect">
            <a:avLst/>
          </a:prstGeom>
        </p:spPr>
        <p:style>
          <a:lnRef idx="1">
            <a:schemeClr val="accent1"/>
          </a:lnRef>
          <a:fillRef idx="2">
            <a:schemeClr val="accent1"/>
          </a:fillRef>
          <a:effectRef idx="1">
            <a:schemeClr val="accent1"/>
          </a:effectRef>
          <a:fontRef idx="minor">
            <a:schemeClr val="dk1"/>
          </a:fontRef>
        </p:style>
        <p:txBody>
          <a:bodyPr lIns="130622" tIns="65311" rIns="130622" bIns="65311" rtlCol="0" anchor="ctr"/>
          <a:lstStyle/>
          <a:p>
            <a:pPr algn="ctr"/>
            <a:r>
              <a:rPr lang="en-US" sz="1400" dirty="0"/>
              <a:t>Command Processor</a:t>
            </a:r>
          </a:p>
        </p:txBody>
      </p:sp>
      <p:sp>
        <p:nvSpPr>
          <p:cNvPr id="195" name="Rectangle 194"/>
          <p:cNvSpPr/>
          <p:nvPr/>
        </p:nvSpPr>
        <p:spPr>
          <a:xfrm>
            <a:off x="172006" y="2386607"/>
            <a:ext cx="11419482" cy="455834"/>
          </a:xfrm>
          <a:prstGeom prst="rect">
            <a:avLst/>
          </a:prstGeom>
          <a:pattFill prst="pct70">
            <a:fgClr>
              <a:schemeClr val="accent3"/>
            </a:fgClr>
            <a:bgClr>
              <a:schemeClr val="bg1"/>
            </a:bgClr>
          </a:pattFill>
          <a:ln>
            <a:noFill/>
          </a:ln>
        </p:spPr>
        <p:style>
          <a:lnRef idx="2">
            <a:schemeClr val="accent3">
              <a:shade val="50000"/>
            </a:schemeClr>
          </a:lnRef>
          <a:fillRef idx="1">
            <a:schemeClr val="accent3"/>
          </a:fillRef>
          <a:effectRef idx="0">
            <a:schemeClr val="accent3"/>
          </a:effectRef>
          <a:fontRef idx="minor">
            <a:schemeClr val="lt1"/>
          </a:fontRef>
        </p:style>
        <p:txBody>
          <a:bodyPr lIns="130622" tIns="65311" rIns="130622" bIns="65311" rtlCol="0" anchor="ctr"/>
          <a:lstStyle/>
          <a:p>
            <a:pPr algn="ctr"/>
            <a:endParaRPr lang="en-US"/>
          </a:p>
        </p:txBody>
      </p:sp>
      <p:sp>
        <p:nvSpPr>
          <p:cNvPr id="196" name="Rectangle 195"/>
          <p:cNvSpPr/>
          <p:nvPr/>
        </p:nvSpPr>
        <p:spPr>
          <a:xfrm>
            <a:off x="172007" y="2800878"/>
            <a:ext cx="704691" cy="2461032"/>
          </a:xfrm>
          <a:prstGeom prst="rect">
            <a:avLst/>
          </a:prstGeom>
          <a:pattFill prst="pct70">
            <a:fgClr>
              <a:schemeClr val="accent3"/>
            </a:fgClr>
            <a:bgClr>
              <a:schemeClr val="bg1"/>
            </a:bgClr>
          </a:pattFill>
          <a:ln>
            <a:noFill/>
          </a:ln>
        </p:spPr>
        <p:style>
          <a:lnRef idx="2">
            <a:schemeClr val="accent3">
              <a:shade val="50000"/>
            </a:schemeClr>
          </a:lnRef>
          <a:fillRef idx="1">
            <a:schemeClr val="accent3"/>
          </a:fillRef>
          <a:effectRef idx="0">
            <a:schemeClr val="accent3"/>
          </a:effectRef>
          <a:fontRef idx="minor">
            <a:schemeClr val="lt1"/>
          </a:fontRef>
        </p:style>
        <p:txBody>
          <a:bodyPr lIns="130622" tIns="65311" rIns="130622" bIns="65311" rtlCol="0" anchor="ctr"/>
          <a:lstStyle/>
          <a:p>
            <a:pPr algn="ctr"/>
            <a:endParaRPr lang="en-US"/>
          </a:p>
        </p:txBody>
      </p:sp>
      <p:sp>
        <p:nvSpPr>
          <p:cNvPr id="197" name="Rectangle 196"/>
          <p:cNvSpPr/>
          <p:nvPr/>
        </p:nvSpPr>
        <p:spPr>
          <a:xfrm>
            <a:off x="10905909" y="2825780"/>
            <a:ext cx="704691" cy="2461032"/>
          </a:xfrm>
          <a:prstGeom prst="rect">
            <a:avLst/>
          </a:prstGeom>
          <a:pattFill prst="pct70">
            <a:fgClr>
              <a:schemeClr val="accent3"/>
            </a:fgClr>
            <a:bgClr>
              <a:schemeClr val="bg1"/>
            </a:bgClr>
          </a:pattFill>
          <a:ln>
            <a:noFill/>
          </a:ln>
        </p:spPr>
        <p:style>
          <a:lnRef idx="2">
            <a:schemeClr val="accent3">
              <a:shade val="50000"/>
            </a:schemeClr>
          </a:lnRef>
          <a:fillRef idx="1">
            <a:schemeClr val="accent3"/>
          </a:fillRef>
          <a:effectRef idx="0">
            <a:schemeClr val="accent3"/>
          </a:effectRef>
          <a:fontRef idx="minor">
            <a:schemeClr val="lt1"/>
          </a:fontRef>
        </p:style>
        <p:txBody>
          <a:bodyPr lIns="130622" tIns="65311" rIns="130622" bIns="65311" rtlCol="0" anchor="ctr"/>
          <a:lstStyle/>
          <a:p>
            <a:pPr algn="ctr"/>
            <a:endParaRPr lang="en-US"/>
          </a:p>
        </p:txBody>
      </p:sp>
      <p:grpSp>
        <p:nvGrpSpPr>
          <p:cNvPr id="198" name="Group 197"/>
          <p:cNvGrpSpPr/>
          <p:nvPr/>
        </p:nvGrpSpPr>
        <p:grpSpPr>
          <a:xfrm>
            <a:off x="172006" y="2386608"/>
            <a:ext cx="11419482" cy="2875304"/>
            <a:chOff x="1179240" y="1176930"/>
            <a:chExt cx="7137176" cy="2396087"/>
          </a:xfrm>
        </p:grpSpPr>
        <p:cxnSp>
          <p:nvCxnSpPr>
            <p:cNvPr id="199" name="Straight Connector 198"/>
            <p:cNvCxnSpPr/>
            <p:nvPr/>
          </p:nvCxnSpPr>
          <p:spPr>
            <a:xfrm>
              <a:off x="1179240" y="3573016"/>
              <a:ext cx="440432" cy="0"/>
            </a:xfrm>
            <a:prstGeom prst="line">
              <a:avLst/>
            </a:prstGeom>
          </p:spPr>
          <p:style>
            <a:lnRef idx="2">
              <a:schemeClr val="accent3"/>
            </a:lnRef>
            <a:fillRef idx="0">
              <a:schemeClr val="accent3"/>
            </a:fillRef>
            <a:effectRef idx="1">
              <a:schemeClr val="accent3"/>
            </a:effectRef>
            <a:fontRef idx="minor">
              <a:schemeClr val="tx1"/>
            </a:fontRef>
          </p:style>
        </p:cxnSp>
        <p:cxnSp>
          <p:nvCxnSpPr>
            <p:cNvPr id="200" name="Straight Connector 199"/>
            <p:cNvCxnSpPr/>
            <p:nvPr/>
          </p:nvCxnSpPr>
          <p:spPr>
            <a:xfrm flipV="1">
              <a:off x="1619672" y="1556792"/>
              <a:ext cx="0" cy="2016225"/>
            </a:xfrm>
            <a:prstGeom prst="line">
              <a:avLst/>
            </a:prstGeom>
          </p:spPr>
          <p:style>
            <a:lnRef idx="2">
              <a:schemeClr val="accent3"/>
            </a:lnRef>
            <a:fillRef idx="0">
              <a:schemeClr val="accent3"/>
            </a:fillRef>
            <a:effectRef idx="1">
              <a:schemeClr val="accent3"/>
            </a:effectRef>
            <a:fontRef idx="minor">
              <a:schemeClr val="tx1"/>
            </a:fontRef>
          </p:style>
        </p:cxnSp>
        <p:cxnSp>
          <p:nvCxnSpPr>
            <p:cNvPr id="201" name="Straight Connector 200"/>
            <p:cNvCxnSpPr/>
            <p:nvPr/>
          </p:nvCxnSpPr>
          <p:spPr>
            <a:xfrm>
              <a:off x="1619672" y="1556792"/>
              <a:ext cx="6264696" cy="0"/>
            </a:xfrm>
            <a:prstGeom prst="line">
              <a:avLst/>
            </a:prstGeom>
          </p:spPr>
          <p:style>
            <a:lnRef idx="2">
              <a:schemeClr val="accent3"/>
            </a:lnRef>
            <a:fillRef idx="0">
              <a:schemeClr val="accent3"/>
            </a:fillRef>
            <a:effectRef idx="1">
              <a:schemeClr val="accent3"/>
            </a:effectRef>
            <a:fontRef idx="minor">
              <a:schemeClr val="tx1"/>
            </a:fontRef>
          </p:style>
        </p:cxnSp>
        <p:cxnSp>
          <p:nvCxnSpPr>
            <p:cNvPr id="202" name="Straight Connector 201"/>
            <p:cNvCxnSpPr/>
            <p:nvPr/>
          </p:nvCxnSpPr>
          <p:spPr>
            <a:xfrm>
              <a:off x="7884368" y="1556792"/>
              <a:ext cx="0" cy="2016224"/>
            </a:xfrm>
            <a:prstGeom prst="line">
              <a:avLst/>
            </a:prstGeom>
          </p:spPr>
          <p:style>
            <a:lnRef idx="2">
              <a:schemeClr val="accent3"/>
            </a:lnRef>
            <a:fillRef idx="0">
              <a:schemeClr val="accent3"/>
            </a:fillRef>
            <a:effectRef idx="1">
              <a:schemeClr val="accent3"/>
            </a:effectRef>
            <a:fontRef idx="minor">
              <a:schemeClr val="tx1"/>
            </a:fontRef>
          </p:style>
        </p:cxnSp>
        <p:cxnSp>
          <p:nvCxnSpPr>
            <p:cNvPr id="203" name="Straight Connector 202"/>
            <p:cNvCxnSpPr/>
            <p:nvPr/>
          </p:nvCxnSpPr>
          <p:spPr>
            <a:xfrm>
              <a:off x="7884368" y="3573016"/>
              <a:ext cx="432048" cy="0"/>
            </a:xfrm>
            <a:prstGeom prst="line">
              <a:avLst/>
            </a:prstGeom>
          </p:spPr>
          <p:style>
            <a:lnRef idx="2">
              <a:schemeClr val="accent3"/>
            </a:lnRef>
            <a:fillRef idx="0">
              <a:schemeClr val="accent3"/>
            </a:fillRef>
            <a:effectRef idx="1">
              <a:schemeClr val="accent3"/>
            </a:effectRef>
            <a:fontRef idx="minor">
              <a:schemeClr val="tx1"/>
            </a:fontRef>
          </p:style>
        </p:cxnSp>
        <p:cxnSp>
          <p:nvCxnSpPr>
            <p:cNvPr id="204" name="Straight Connector 203"/>
            <p:cNvCxnSpPr/>
            <p:nvPr/>
          </p:nvCxnSpPr>
          <p:spPr>
            <a:xfrm flipV="1">
              <a:off x="1179240" y="1176930"/>
              <a:ext cx="0" cy="2396086"/>
            </a:xfrm>
            <a:prstGeom prst="line">
              <a:avLst/>
            </a:prstGeom>
          </p:spPr>
          <p:style>
            <a:lnRef idx="2">
              <a:schemeClr val="accent3"/>
            </a:lnRef>
            <a:fillRef idx="0">
              <a:schemeClr val="accent3"/>
            </a:fillRef>
            <a:effectRef idx="1">
              <a:schemeClr val="accent3"/>
            </a:effectRef>
            <a:fontRef idx="minor">
              <a:schemeClr val="tx1"/>
            </a:fontRef>
          </p:style>
        </p:cxnSp>
        <p:cxnSp>
          <p:nvCxnSpPr>
            <p:cNvPr id="205" name="Straight Connector 204"/>
            <p:cNvCxnSpPr/>
            <p:nvPr/>
          </p:nvCxnSpPr>
          <p:spPr>
            <a:xfrm>
              <a:off x="1179240" y="1176930"/>
              <a:ext cx="7137176" cy="0"/>
            </a:xfrm>
            <a:prstGeom prst="line">
              <a:avLst/>
            </a:prstGeom>
          </p:spPr>
          <p:style>
            <a:lnRef idx="2">
              <a:schemeClr val="accent3"/>
            </a:lnRef>
            <a:fillRef idx="0">
              <a:schemeClr val="accent3"/>
            </a:fillRef>
            <a:effectRef idx="1">
              <a:schemeClr val="accent3"/>
            </a:effectRef>
            <a:fontRef idx="minor">
              <a:schemeClr val="tx1"/>
            </a:fontRef>
          </p:style>
        </p:cxnSp>
        <p:cxnSp>
          <p:nvCxnSpPr>
            <p:cNvPr id="206" name="Straight Connector 205"/>
            <p:cNvCxnSpPr/>
            <p:nvPr/>
          </p:nvCxnSpPr>
          <p:spPr>
            <a:xfrm>
              <a:off x="8316416" y="1176930"/>
              <a:ext cx="0" cy="2396086"/>
            </a:xfrm>
            <a:prstGeom prst="line">
              <a:avLst/>
            </a:prstGeom>
          </p:spPr>
          <p:style>
            <a:lnRef idx="2">
              <a:schemeClr val="accent3"/>
            </a:lnRef>
            <a:fillRef idx="0">
              <a:schemeClr val="accent3"/>
            </a:fillRef>
            <a:effectRef idx="1">
              <a:schemeClr val="accent3"/>
            </a:effectRef>
            <a:fontRef idx="minor">
              <a:schemeClr val="tx1"/>
            </a:fontRef>
          </p:style>
        </p:cxnSp>
      </p:grpSp>
      <p:sp>
        <p:nvSpPr>
          <p:cNvPr id="207" name="TextBox 206"/>
          <p:cNvSpPr txBox="1"/>
          <p:nvPr/>
        </p:nvSpPr>
        <p:spPr>
          <a:xfrm>
            <a:off x="4132684" y="2448325"/>
            <a:ext cx="2617773" cy="393508"/>
          </a:xfrm>
          <a:prstGeom prst="rect">
            <a:avLst/>
          </a:prstGeom>
          <a:solidFill>
            <a:schemeClr val="bg1"/>
          </a:solidFill>
        </p:spPr>
        <p:txBody>
          <a:bodyPr wrap="none" lIns="130622" tIns="65311" rIns="130622" bIns="65311" rtlCol="0">
            <a:spAutoFit/>
          </a:bodyPr>
          <a:lstStyle/>
          <a:p>
            <a:r>
              <a:rPr lang="en-US" sz="1700" dirty="0">
                <a:solidFill>
                  <a:schemeClr val="bg2"/>
                </a:solidFill>
              </a:rPr>
              <a:t>Respective Interfaces</a:t>
            </a:r>
          </a:p>
        </p:txBody>
      </p:sp>
      <p:sp>
        <p:nvSpPr>
          <p:cNvPr id="208" name="Rectangle 207"/>
          <p:cNvSpPr/>
          <p:nvPr/>
        </p:nvSpPr>
        <p:spPr>
          <a:xfrm>
            <a:off x="172007" y="6225658"/>
            <a:ext cx="14137686" cy="10131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130622" tIns="65311" rIns="130622" bIns="65311" rtlCol="0" anchor="ctr"/>
          <a:lstStyle/>
          <a:p>
            <a:pPr algn="ctr"/>
            <a:endParaRPr lang="en-US"/>
          </a:p>
        </p:txBody>
      </p:sp>
      <p:sp>
        <p:nvSpPr>
          <p:cNvPr id="209" name="Rectangle 208"/>
          <p:cNvSpPr/>
          <p:nvPr/>
        </p:nvSpPr>
        <p:spPr>
          <a:xfrm>
            <a:off x="250947" y="6256145"/>
            <a:ext cx="5727021" cy="864096"/>
          </a:xfrm>
          <a:prstGeom prst="rect">
            <a:avLst/>
          </a:prstGeom>
        </p:spPr>
        <p:style>
          <a:lnRef idx="2">
            <a:schemeClr val="accent1"/>
          </a:lnRef>
          <a:fillRef idx="1">
            <a:schemeClr val="lt1"/>
          </a:fillRef>
          <a:effectRef idx="0">
            <a:schemeClr val="accent1"/>
          </a:effectRef>
          <a:fontRef idx="minor">
            <a:schemeClr val="dk1"/>
          </a:fontRef>
        </p:style>
        <p:txBody>
          <a:bodyPr lIns="130622" tIns="65311" rIns="130622" bIns="65311" rtlCol="0" anchor="ctr"/>
          <a:lstStyle/>
          <a:p>
            <a:pPr algn="ctr"/>
            <a:endParaRPr lang="en-US"/>
          </a:p>
        </p:txBody>
      </p:sp>
      <p:sp>
        <p:nvSpPr>
          <p:cNvPr id="210" name="Rectangle 209"/>
          <p:cNvSpPr/>
          <p:nvPr/>
        </p:nvSpPr>
        <p:spPr>
          <a:xfrm>
            <a:off x="388846" y="6379952"/>
            <a:ext cx="1272952" cy="407891"/>
          </a:xfrm>
          <a:prstGeom prst="rect">
            <a:avLst/>
          </a:prstGeom>
        </p:spPr>
        <p:style>
          <a:lnRef idx="1">
            <a:schemeClr val="accent1"/>
          </a:lnRef>
          <a:fillRef idx="2">
            <a:schemeClr val="accent1"/>
          </a:fillRef>
          <a:effectRef idx="1">
            <a:schemeClr val="accent1"/>
          </a:effectRef>
          <a:fontRef idx="minor">
            <a:schemeClr val="dk1"/>
          </a:fontRef>
        </p:style>
        <p:txBody>
          <a:bodyPr lIns="130622" tIns="65311" rIns="130622" bIns="65311" rtlCol="0" anchor="ctr"/>
          <a:lstStyle/>
          <a:p>
            <a:pPr algn="ctr"/>
            <a:r>
              <a:rPr lang="en-US" sz="1400" dirty="0" err="1"/>
              <a:t>Redis</a:t>
            </a:r>
            <a:endParaRPr lang="en-US" sz="1400" dirty="0"/>
          </a:p>
        </p:txBody>
      </p:sp>
      <p:sp>
        <p:nvSpPr>
          <p:cNvPr id="211" name="Rectangle 210"/>
          <p:cNvSpPr/>
          <p:nvPr/>
        </p:nvSpPr>
        <p:spPr>
          <a:xfrm>
            <a:off x="3969473" y="6379952"/>
            <a:ext cx="1856818" cy="407891"/>
          </a:xfrm>
          <a:prstGeom prst="rect">
            <a:avLst/>
          </a:prstGeom>
        </p:spPr>
        <p:style>
          <a:lnRef idx="1">
            <a:schemeClr val="accent1"/>
          </a:lnRef>
          <a:fillRef idx="2">
            <a:schemeClr val="accent1"/>
          </a:fillRef>
          <a:effectRef idx="1">
            <a:schemeClr val="accent1"/>
          </a:effectRef>
          <a:fontRef idx="minor">
            <a:schemeClr val="dk1"/>
          </a:fontRef>
        </p:style>
        <p:txBody>
          <a:bodyPr lIns="130622" tIns="65311" rIns="130622" bIns="65311" rtlCol="0" anchor="ctr"/>
          <a:lstStyle/>
          <a:p>
            <a:pPr algn="ctr"/>
            <a:r>
              <a:rPr lang="en-US" sz="1400" dirty="0"/>
              <a:t>Other Storages</a:t>
            </a:r>
          </a:p>
        </p:txBody>
      </p:sp>
      <p:sp>
        <p:nvSpPr>
          <p:cNvPr id="212" name="Rectangle 211"/>
          <p:cNvSpPr/>
          <p:nvPr/>
        </p:nvSpPr>
        <p:spPr>
          <a:xfrm>
            <a:off x="1830307" y="6366712"/>
            <a:ext cx="1972032" cy="407891"/>
          </a:xfrm>
          <a:prstGeom prst="rect">
            <a:avLst/>
          </a:prstGeom>
        </p:spPr>
        <p:style>
          <a:lnRef idx="1">
            <a:schemeClr val="accent1"/>
          </a:lnRef>
          <a:fillRef idx="2">
            <a:schemeClr val="accent1"/>
          </a:fillRef>
          <a:effectRef idx="1">
            <a:schemeClr val="accent1"/>
          </a:effectRef>
          <a:fontRef idx="minor">
            <a:schemeClr val="dk1"/>
          </a:fontRef>
        </p:style>
        <p:txBody>
          <a:bodyPr lIns="130622" tIns="65311" rIns="130622" bIns="65311" rtlCol="0" anchor="ctr"/>
          <a:lstStyle/>
          <a:p>
            <a:pPr algn="ctr"/>
            <a:r>
              <a:rPr lang="en-US" sz="1400" dirty="0"/>
              <a:t>No-SQL Storage</a:t>
            </a:r>
          </a:p>
        </p:txBody>
      </p:sp>
      <p:sp>
        <p:nvSpPr>
          <p:cNvPr id="213" name="TextBox 212"/>
          <p:cNvSpPr txBox="1"/>
          <p:nvPr/>
        </p:nvSpPr>
        <p:spPr>
          <a:xfrm>
            <a:off x="178714" y="6808035"/>
            <a:ext cx="5984358" cy="393508"/>
          </a:xfrm>
          <a:prstGeom prst="rect">
            <a:avLst/>
          </a:prstGeom>
          <a:noFill/>
        </p:spPr>
        <p:txBody>
          <a:bodyPr wrap="square" lIns="130622" tIns="65311" rIns="130622" bIns="65311" rtlCol="0">
            <a:spAutoFit/>
          </a:bodyPr>
          <a:lstStyle/>
          <a:p>
            <a:pPr algn="ctr"/>
            <a:r>
              <a:rPr lang="en-US" sz="1700" dirty="0">
                <a:solidFill>
                  <a:schemeClr val="bg2"/>
                </a:solidFill>
              </a:rPr>
              <a:t>Big-Data/High-</a:t>
            </a:r>
            <a:r>
              <a:rPr lang="en-US" sz="1700" dirty="0" err="1">
                <a:solidFill>
                  <a:schemeClr val="bg2"/>
                </a:solidFill>
              </a:rPr>
              <a:t>Perf</a:t>
            </a:r>
            <a:r>
              <a:rPr lang="en-US" sz="1700" dirty="0">
                <a:solidFill>
                  <a:schemeClr val="bg2"/>
                </a:solidFill>
              </a:rPr>
              <a:t> Data Storage (e.g. HDFS)</a:t>
            </a:r>
          </a:p>
        </p:txBody>
      </p:sp>
      <p:sp>
        <p:nvSpPr>
          <p:cNvPr id="214" name="Rectangle 213"/>
          <p:cNvSpPr/>
          <p:nvPr/>
        </p:nvSpPr>
        <p:spPr>
          <a:xfrm>
            <a:off x="6143083" y="6259594"/>
            <a:ext cx="5467517" cy="864096"/>
          </a:xfrm>
          <a:prstGeom prst="rect">
            <a:avLst/>
          </a:prstGeom>
        </p:spPr>
        <p:style>
          <a:lnRef idx="2">
            <a:schemeClr val="accent1"/>
          </a:lnRef>
          <a:fillRef idx="1">
            <a:schemeClr val="lt1"/>
          </a:fillRef>
          <a:effectRef idx="0">
            <a:schemeClr val="accent1"/>
          </a:effectRef>
          <a:fontRef idx="minor">
            <a:schemeClr val="dk1"/>
          </a:fontRef>
        </p:style>
        <p:txBody>
          <a:bodyPr lIns="130622" tIns="65311" rIns="130622" bIns="65311" rtlCol="0" anchor="ctr"/>
          <a:lstStyle/>
          <a:p>
            <a:pPr algn="ctr"/>
            <a:endParaRPr lang="en-US"/>
          </a:p>
        </p:txBody>
      </p:sp>
      <p:sp>
        <p:nvSpPr>
          <p:cNvPr id="215" name="TextBox 214"/>
          <p:cNvSpPr txBox="1"/>
          <p:nvPr/>
        </p:nvSpPr>
        <p:spPr>
          <a:xfrm>
            <a:off x="6145502" y="6798375"/>
            <a:ext cx="5465099" cy="393508"/>
          </a:xfrm>
          <a:prstGeom prst="rect">
            <a:avLst/>
          </a:prstGeom>
          <a:noFill/>
        </p:spPr>
        <p:txBody>
          <a:bodyPr wrap="square" lIns="130622" tIns="65311" rIns="130622" bIns="65311" rtlCol="0">
            <a:spAutoFit/>
          </a:bodyPr>
          <a:lstStyle/>
          <a:p>
            <a:pPr algn="ctr"/>
            <a:r>
              <a:rPr lang="en-US" sz="1700" dirty="0">
                <a:solidFill>
                  <a:schemeClr val="bg2"/>
                </a:solidFill>
              </a:rPr>
              <a:t>Relational Data Storage</a:t>
            </a:r>
          </a:p>
        </p:txBody>
      </p:sp>
      <p:sp>
        <p:nvSpPr>
          <p:cNvPr id="216" name="Rectangle 215"/>
          <p:cNvSpPr/>
          <p:nvPr/>
        </p:nvSpPr>
        <p:spPr>
          <a:xfrm>
            <a:off x="6272673" y="6386905"/>
            <a:ext cx="1680506" cy="407891"/>
          </a:xfrm>
          <a:prstGeom prst="rect">
            <a:avLst/>
          </a:prstGeom>
        </p:spPr>
        <p:style>
          <a:lnRef idx="1">
            <a:schemeClr val="accent1"/>
          </a:lnRef>
          <a:fillRef idx="2">
            <a:schemeClr val="accent1"/>
          </a:fillRef>
          <a:effectRef idx="1">
            <a:schemeClr val="accent1"/>
          </a:effectRef>
          <a:fontRef idx="minor">
            <a:schemeClr val="dk1"/>
          </a:fontRef>
        </p:style>
        <p:txBody>
          <a:bodyPr lIns="130622" tIns="65311" rIns="130622" bIns="65311" rtlCol="0" anchor="ctr"/>
          <a:lstStyle/>
          <a:p>
            <a:pPr algn="ctr"/>
            <a:r>
              <a:rPr lang="en-US" sz="1400" dirty="0"/>
              <a:t>SQL Server</a:t>
            </a:r>
          </a:p>
        </p:txBody>
      </p:sp>
      <p:sp>
        <p:nvSpPr>
          <p:cNvPr id="217" name="Rectangle 216"/>
          <p:cNvSpPr/>
          <p:nvPr/>
        </p:nvSpPr>
        <p:spPr>
          <a:xfrm>
            <a:off x="8134368" y="6379951"/>
            <a:ext cx="3328493" cy="407891"/>
          </a:xfrm>
          <a:prstGeom prst="rect">
            <a:avLst/>
          </a:prstGeom>
        </p:spPr>
        <p:style>
          <a:lnRef idx="1">
            <a:schemeClr val="accent1"/>
          </a:lnRef>
          <a:fillRef idx="2">
            <a:schemeClr val="accent1"/>
          </a:fillRef>
          <a:effectRef idx="1">
            <a:schemeClr val="accent1"/>
          </a:effectRef>
          <a:fontRef idx="minor">
            <a:schemeClr val="dk1"/>
          </a:fontRef>
        </p:style>
        <p:txBody>
          <a:bodyPr lIns="130622" tIns="65311" rIns="130622" bIns="65311" rtlCol="0" anchor="ctr"/>
          <a:lstStyle/>
          <a:p>
            <a:pPr algn="ctr"/>
            <a:r>
              <a:rPr lang="en-US" sz="1400" dirty="0"/>
              <a:t>Other relational Data Storage</a:t>
            </a:r>
          </a:p>
        </p:txBody>
      </p:sp>
      <p:sp>
        <p:nvSpPr>
          <p:cNvPr id="218" name="Rectangle 217"/>
          <p:cNvSpPr/>
          <p:nvPr/>
        </p:nvSpPr>
        <p:spPr>
          <a:xfrm>
            <a:off x="11793030" y="6268088"/>
            <a:ext cx="2319725" cy="884288"/>
          </a:xfrm>
          <a:prstGeom prst="rect">
            <a:avLst/>
          </a:prstGeom>
        </p:spPr>
        <p:style>
          <a:lnRef idx="2">
            <a:schemeClr val="accent1"/>
          </a:lnRef>
          <a:fillRef idx="1">
            <a:schemeClr val="lt1"/>
          </a:fillRef>
          <a:effectRef idx="0">
            <a:schemeClr val="accent1"/>
          </a:effectRef>
          <a:fontRef idx="minor">
            <a:schemeClr val="dk1"/>
          </a:fontRef>
        </p:style>
        <p:txBody>
          <a:bodyPr lIns="130622" tIns="65311" rIns="130622" bIns="65311" rtlCol="0" anchor="ctr"/>
          <a:lstStyle/>
          <a:p>
            <a:pPr algn="ctr"/>
            <a:r>
              <a:rPr lang="en-US" sz="1700" dirty="0"/>
              <a:t>Other Storages</a:t>
            </a:r>
          </a:p>
        </p:txBody>
      </p:sp>
      <p:sp>
        <p:nvSpPr>
          <p:cNvPr id="219" name="TextBox 218"/>
          <p:cNvSpPr txBox="1"/>
          <p:nvPr/>
        </p:nvSpPr>
        <p:spPr>
          <a:xfrm>
            <a:off x="56794" y="7238786"/>
            <a:ext cx="14286387" cy="393508"/>
          </a:xfrm>
          <a:prstGeom prst="rect">
            <a:avLst/>
          </a:prstGeom>
          <a:noFill/>
        </p:spPr>
        <p:txBody>
          <a:bodyPr wrap="square" lIns="130622" tIns="65311" rIns="130622" bIns="65311" rtlCol="0">
            <a:spAutoFit/>
          </a:bodyPr>
          <a:lstStyle/>
          <a:p>
            <a:pPr algn="ctr"/>
            <a:r>
              <a:rPr lang="en-US" sz="1700" b="1" dirty="0">
                <a:solidFill>
                  <a:schemeClr val="bg1"/>
                </a:solidFill>
              </a:rPr>
              <a:t>Shared Data Storage Platform</a:t>
            </a:r>
          </a:p>
        </p:txBody>
      </p:sp>
      <p:sp>
        <p:nvSpPr>
          <p:cNvPr id="220" name="Rectangle 219"/>
          <p:cNvSpPr/>
          <p:nvPr/>
        </p:nvSpPr>
        <p:spPr>
          <a:xfrm>
            <a:off x="163527" y="5707200"/>
            <a:ext cx="14146166" cy="432048"/>
          </a:xfrm>
          <a:prstGeom prst="rect">
            <a:avLst/>
          </a:prstGeom>
          <a:pattFill prst="diagBrick">
            <a:fgClr>
              <a:schemeClr val="accent1"/>
            </a:fgClr>
            <a:bgClr>
              <a:schemeClr val="bg1"/>
            </a:bgClr>
          </a:pattFill>
          <a:ln/>
        </p:spPr>
        <p:style>
          <a:lnRef idx="2">
            <a:schemeClr val="accent1">
              <a:shade val="50000"/>
            </a:schemeClr>
          </a:lnRef>
          <a:fillRef idx="1">
            <a:schemeClr val="accent1"/>
          </a:fillRef>
          <a:effectRef idx="0">
            <a:schemeClr val="accent1"/>
          </a:effectRef>
          <a:fontRef idx="minor">
            <a:schemeClr val="lt1"/>
          </a:fontRef>
        </p:style>
        <p:txBody>
          <a:bodyPr lIns="130622" tIns="65311" rIns="130622" bIns="65311" rtlCol="0" anchor="ctr"/>
          <a:lstStyle/>
          <a:p>
            <a:pPr algn="ctr"/>
            <a:endParaRPr lang="en-US"/>
          </a:p>
        </p:txBody>
      </p:sp>
      <p:sp>
        <p:nvSpPr>
          <p:cNvPr id="221" name="TextBox 220"/>
          <p:cNvSpPr txBox="1"/>
          <p:nvPr/>
        </p:nvSpPr>
        <p:spPr>
          <a:xfrm>
            <a:off x="4764311" y="5769823"/>
            <a:ext cx="2631495" cy="347341"/>
          </a:xfrm>
          <a:prstGeom prst="rect">
            <a:avLst/>
          </a:prstGeom>
          <a:solidFill>
            <a:schemeClr val="bg1"/>
          </a:solidFill>
        </p:spPr>
        <p:txBody>
          <a:bodyPr wrap="none" lIns="130622" tIns="65311" rIns="130622" bIns="65311" rtlCol="0">
            <a:spAutoFit/>
          </a:bodyPr>
          <a:lstStyle/>
          <a:p>
            <a:r>
              <a:rPr lang="en-US" sz="1400" dirty="0">
                <a:solidFill>
                  <a:schemeClr val="bg2"/>
                </a:solidFill>
              </a:rPr>
              <a:t>Storage related Interfaces</a:t>
            </a:r>
          </a:p>
        </p:txBody>
      </p:sp>
      <p:sp>
        <p:nvSpPr>
          <p:cNvPr id="225" name="TextBox 224"/>
          <p:cNvSpPr txBox="1"/>
          <p:nvPr/>
        </p:nvSpPr>
        <p:spPr>
          <a:xfrm>
            <a:off x="3322783" y="1954560"/>
            <a:ext cx="3929863" cy="439674"/>
          </a:xfrm>
          <a:prstGeom prst="rect">
            <a:avLst/>
          </a:prstGeom>
          <a:noFill/>
        </p:spPr>
        <p:txBody>
          <a:bodyPr wrap="none" lIns="130622" tIns="65311" rIns="130622" bIns="65311" rtlCol="0">
            <a:spAutoFit/>
          </a:bodyPr>
          <a:lstStyle/>
          <a:p>
            <a:r>
              <a:rPr lang="en-US" sz="2000" b="1" dirty="0">
                <a:solidFill>
                  <a:schemeClr val="bg1"/>
                </a:solidFill>
              </a:rPr>
              <a:t>Data Processing Platform</a:t>
            </a:r>
          </a:p>
        </p:txBody>
      </p:sp>
      <p:sp>
        <p:nvSpPr>
          <p:cNvPr id="234" name="Up-Down Arrow 233"/>
          <p:cNvSpPr/>
          <p:nvPr/>
        </p:nvSpPr>
        <p:spPr>
          <a:xfrm>
            <a:off x="8212404" y="5096666"/>
            <a:ext cx="381598" cy="832736"/>
          </a:xfrm>
          <a:prstGeom prst="upDownArrow">
            <a:avLst/>
          </a:prstGeom>
        </p:spPr>
        <p:style>
          <a:lnRef idx="3">
            <a:schemeClr val="lt1"/>
          </a:lnRef>
          <a:fillRef idx="1">
            <a:schemeClr val="accent3"/>
          </a:fillRef>
          <a:effectRef idx="1">
            <a:schemeClr val="accent3"/>
          </a:effectRef>
          <a:fontRef idx="minor">
            <a:schemeClr val="lt1"/>
          </a:fontRef>
        </p:style>
        <p:txBody>
          <a:bodyPr lIns="130622" tIns="65311" rIns="130622" bIns="65311" rtlCol="0" anchor="ctr"/>
          <a:lstStyle/>
          <a:p>
            <a:pPr algn="ctr"/>
            <a:endParaRPr lang="en-US"/>
          </a:p>
        </p:txBody>
      </p:sp>
      <p:sp>
        <p:nvSpPr>
          <p:cNvPr id="236" name="Up-Down Arrow 235"/>
          <p:cNvSpPr/>
          <p:nvPr/>
        </p:nvSpPr>
        <p:spPr>
          <a:xfrm>
            <a:off x="2130624" y="2401107"/>
            <a:ext cx="345638" cy="475298"/>
          </a:xfrm>
          <a:prstGeom prst="upDownArrow">
            <a:avLst/>
          </a:prstGeom>
        </p:spPr>
        <p:style>
          <a:lnRef idx="3">
            <a:schemeClr val="lt1"/>
          </a:lnRef>
          <a:fillRef idx="1">
            <a:schemeClr val="accent4"/>
          </a:fillRef>
          <a:effectRef idx="1">
            <a:schemeClr val="accent4"/>
          </a:effectRef>
          <a:fontRef idx="minor">
            <a:schemeClr val="lt1"/>
          </a:fontRef>
        </p:style>
        <p:txBody>
          <a:bodyPr lIns="130622" tIns="65311" rIns="130622" bIns="65311" rtlCol="0" anchor="ctr"/>
          <a:lstStyle/>
          <a:p>
            <a:pPr algn="ctr"/>
            <a:endParaRPr lang="en-US"/>
          </a:p>
        </p:txBody>
      </p:sp>
      <p:sp>
        <p:nvSpPr>
          <p:cNvPr id="237" name="Up-Down Arrow 236"/>
          <p:cNvSpPr/>
          <p:nvPr/>
        </p:nvSpPr>
        <p:spPr>
          <a:xfrm>
            <a:off x="9216211" y="2394373"/>
            <a:ext cx="345638" cy="475298"/>
          </a:xfrm>
          <a:prstGeom prst="upDownArrow">
            <a:avLst/>
          </a:prstGeom>
        </p:spPr>
        <p:style>
          <a:lnRef idx="3">
            <a:schemeClr val="lt1"/>
          </a:lnRef>
          <a:fillRef idx="1">
            <a:schemeClr val="accent4"/>
          </a:fillRef>
          <a:effectRef idx="1">
            <a:schemeClr val="accent4"/>
          </a:effectRef>
          <a:fontRef idx="minor">
            <a:schemeClr val="lt1"/>
          </a:fontRef>
        </p:style>
        <p:txBody>
          <a:bodyPr lIns="130622" tIns="65311" rIns="130622" bIns="65311" rtlCol="0" anchor="ctr"/>
          <a:lstStyle/>
          <a:p>
            <a:pPr algn="ctr"/>
            <a:endParaRPr lang="en-US"/>
          </a:p>
        </p:txBody>
      </p:sp>
      <p:sp>
        <p:nvSpPr>
          <p:cNvPr id="239" name="Left-Right Arrow 238"/>
          <p:cNvSpPr/>
          <p:nvPr/>
        </p:nvSpPr>
        <p:spPr>
          <a:xfrm>
            <a:off x="147134" y="3694644"/>
            <a:ext cx="668560" cy="281881"/>
          </a:xfrm>
          <a:prstGeom prst="leftRightArrow">
            <a:avLst/>
          </a:prstGeom>
        </p:spPr>
        <p:style>
          <a:lnRef idx="3">
            <a:schemeClr val="lt1"/>
          </a:lnRef>
          <a:fillRef idx="1">
            <a:schemeClr val="accent4"/>
          </a:fillRef>
          <a:effectRef idx="1">
            <a:schemeClr val="accent4"/>
          </a:effectRef>
          <a:fontRef idx="minor">
            <a:schemeClr val="lt1"/>
          </a:fontRef>
        </p:style>
        <p:txBody>
          <a:bodyPr lIns="130622" tIns="65311" rIns="130622" bIns="65311" rtlCol="0" anchor="ctr"/>
          <a:lstStyle/>
          <a:p>
            <a:pPr algn="ctr"/>
            <a:endParaRPr lang="en-US"/>
          </a:p>
        </p:txBody>
      </p:sp>
      <p:sp>
        <p:nvSpPr>
          <p:cNvPr id="240" name="Left-Right Arrow 239"/>
          <p:cNvSpPr/>
          <p:nvPr/>
        </p:nvSpPr>
        <p:spPr>
          <a:xfrm>
            <a:off x="10893946" y="3774416"/>
            <a:ext cx="668560" cy="281881"/>
          </a:xfrm>
          <a:prstGeom prst="leftRightArrow">
            <a:avLst/>
          </a:prstGeom>
        </p:spPr>
        <p:style>
          <a:lnRef idx="3">
            <a:schemeClr val="lt1"/>
          </a:lnRef>
          <a:fillRef idx="1">
            <a:schemeClr val="accent4"/>
          </a:fillRef>
          <a:effectRef idx="1">
            <a:schemeClr val="accent4"/>
          </a:effectRef>
          <a:fontRef idx="minor">
            <a:schemeClr val="lt1"/>
          </a:fontRef>
        </p:style>
        <p:txBody>
          <a:bodyPr lIns="130622" tIns="65311" rIns="130622" bIns="65311" rtlCol="0" anchor="ctr"/>
          <a:lstStyle/>
          <a:p>
            <a:pPr algn="ctr"/>
            <a:endParaRPr lang="en-US"/>
          </a:p>
        </p:txBody>
      </p:sp>
      <p:sp>
        <p:nvSpPr>
          <p:cNvPr id="78" name="Rectangle 77"/>
          <p:cNvSpPr/>
          <p:nvPr/>
        </p:nvSpPr>
        <p:spPr>
          <a:xfrm>
            <a:off x="12014446" y="1954558"/>
            <a:ext cx="765629" cy="3456385"/>
          </a:xfrm>
          <a:prstGeom prst="rect">
            <a:avLst/>
          </a:prstGeom>
        </p:spPr>
        <p:style>
          <a:lnRef idx="2">
            <a:schemeClr val="dk1">
              <a:shade val="50000"/>
            </a:schemeClr>
          </a:lnRef>
          <a:fillRef idx="1">
            <a:schemeClr val="dk1"/>
          </a:fillRef>
          <a:effectRef idx="0">
            <a:schemeClr val="dk1"/>
          </a:effectRef>
          <a:fontRef idx="minor">
            <a:schemeClr val="lt1"/>
          </a:fontRef>
        </p:style>
        <p:txBody>
          <a:bodyPr lIns="130622" tIns="65311" rIns="130622" bIns="65311" rtlCol="0" anchor="ctr"/>
          <a:lstStyle/>
          <a:p>
            <a:pPr algn="ctr"/>
            <a:endParaRPr lang="en-US" sz="2000" b="1" dirty="0"/>
          </a:p>
        </p:txBody>
      </p:sp>
      <p:sp>
        <p:nvSpPr>
          <p:cNvPr id="79" name="Rectangle 78"/>
          <p:cNvSpPr/>
          <p:nvPr/>
        </p:nvSpPr>
        <p:spPr>
          <a:xfrm>
            <a:off x="12960628" y="1954559"/>
            <a:ext cx="759752" cy="3456384"/>
          </a:xfrm>
          <a:prstGeom prst="rect">
            <a:avLst/>
          </a:prstGeom>
        </p:spPr>
        <p:style>
          <a:lnRef idx="2">
            <a:schemeClr val="dk1">
              <a:shade val="50000"/>
            </a:schemeClr>
          </a:lnRef>
          <a:fillRef idx="1">
            <a:schemeClr val="dk1"/>
          </a:fillRef>
          <a:effectRef idx="0">
            <a:schemeClr val="dk1"/>
          </a:effectRef>
          <a:fontRef idx="minor">
            <a:schemeClr val="lt1"/>
          </a:fontRef>
        </p:style>
        <p:txBody>
          <a:bodyPr lIns="130622" tIns="65311" rIns="130622" bIns="65311" rtlCol="0" anchor="ctr"/>
          <a:lstStyle/>
          <a:p>
            <a:pPr algn="ctr"/>
            <a:r>
              <a:rPr lang="en-US" sz="2000" b="1" dirty="0"/>
              <a:t>:::</a:t>
            </a:r>
          </a:p>
        </p:txBody>
      </p:sp>
      <p:sp>
        <p:nvSpPr>
          <p:cNvPr id="80" name="Rectangle 79"/>
          <p:cNvSpPr/>
          <p:nvPr/>
        </p:nvSpPr>
        <p:spPr>
          <a:xfrm>
            <a:off x="56794" y="1349693"/>
            <a:ext cx="14401600" cy="345638"/>
          </a:xfrm>
          <a:prstGeom prst="rect">
            <a:avLst/>
          </a:prstGeom>
        </p:spPr>
        <p:style>
          <a:lnRef idx="2">
            <a:schemeClr val="dk1">
              <a:shade val="50000"/>
            </a:schemeClr>
          </a:lnRef>
          <a:fillRef idx="1">
            <a:schemeClr val="dk1"/>
          </a:fillRef>
          <a:effectRef idx="0">
            <a:schemeClr val="dk1"/>
          </a:effectRef>
          <a:fontRef idx="minor">
            <a:schemeClr val="lt1"/>
          </a:fontRef>
        </p:style>
        <p:txBody>
          <a:bodyPr lIns="130622" tIns="65311" rIns="130622" bIns="65311" rtlCol="0" anchor="ctr"/>
          <a:lstStyle/>
          <a:p>
            <a:pPr algn="ctr"/>
            <a:r>
              <a:rPr lang="en-US" sz="2000" dirty="0"/>
              <a:t>Communication Infrastructure Layer (E.g. Pub-Sub, Service Bus, ESB)   </a:t>
            </a:r>
          </a:p>
        </p:txBody>
      </p:sp>
      <p:sp>
        <p:nvSpPr>
          <p:cNvPr id="81" name="Up-Down Arrow 80"/>
          <p:cNvSpPr/>
          <p:nvPr/>
        </p:nvSpPr>
        <p:spPr>
          <a:xfrm>
            <a:off x="12269354" y="1522513"/>
            <a:ext cx="345635" cy="616712"/>
          </a:xfrm>
          <a:prstGeom prst="upDownArrow">
            <a:avLst/>
          </a:prstGeom>
        </p:spPr>
        <p:style>
          <a:lnRef idx="3">
            <a:schemeClr val="lt1"/>
          </a:lnRef>
          <a:fillRef idx="1">
            <a:schemeClr val="accent1"/>
          </a:fillRef>
          <a:effectRef idx="1">
            <a:schemeClr val="accent1"/>
          </a:effectRef>
          <a:fontRef idx="minor">
            <a:schemeClr val="lt1"/>
          </a:fontRef>
        </p:style>
        <p:txBody>
          <a:bodyPr lIns="130622" tIns="65311" rIns="130622" bIns="65311" rtlCol="0" anchor="ctr"/>
          <a:lstStyle/>
          <a:p>
            <a:pPr algn="ctr"/>
            <a:endParaRPr lang="en-US"/>
          </a:p>
        </p:txBody>
      </p:sp>
      <p:sp>
        <p:nvSpPr>
          <p:cNvPr id="82" name="Up-Down Arrow 81"/>
          <p:cNvSpPr/>
          <p:nvPr/>
        </p:nvSpPr>
        <p:spPr>
          <a:xfrm>
            <a:off x="13191053" y="1516588"/>
            <a:ext cx="345635" cy="616712"/>
          </a:xfrm>
          <a:prstGeom prst="upDownArrow">
            <a:avLst/>
          </a:prstGeom>
        </p:spPr>
        <p:style>
          <a:lnRef idx="3">
            <a:schemeClr val="lt1"/>
          </a:lnRef>
          <a:fillRef idx="1">
            <a:schemeClr val="accent1"/>
          </a:fillRef>
          <a:effectRef idx="1">
            <a:schemeClr val="accent1"/>
          </a:effectRef>
          <a:fontRef idx="minor">
            <a:schemeClr val="lt1"/>
          </a:fontRef>
        </p:style>
        <p:txBody>
          <a:bodyPr lIns="130622" tIns="65311" rIns="130622" bIns="65311" rtlCol="0" anchor="ctr"/>
          <a:lstStyle/>
          <a:p>
            <a:pPr algn="ctr"/>
            <a:endParaRPr lang="en-US"/>
          </a:p>
        </p:txBody>
      </p:sp>
      <p:sp>
        <p:nvSpPr>
          <p:cNvPr id="83" name="TextBox 82"/>
          <p:cNvSpPr txBox="1"/>
          <p:nvPr/>
        </p:nvSpPr>
        <p:spPr>
          <a:xfrm rot="5400000">
            <a:off x="10912893" y="3368635"/>
            <a:ext cx="3043690" cy="532007"/>
          </a:xfrm>
          <a:prstGeom prst="rect">
            <a:avLst/>
          </a:prstGeom>
          <a:noFill/>
        </p:spPr>
        <p:txBody>
          <a:bodyPr wrap="none" lIns="130622" tIns="65311" rIns="130622" bIns="65311" rtlCol="0">
            <a:spAutoFit/>
          </a:bodyPr>
          <a:lstStyle/>
          <a:p>
            <a:r>
              <a:rPr lang="en-US" dirty="0" err="1">
                <a:solidFill>
                  <a:schemeClr val="bg1"/>
                </a:solidFill>
              </a:rPr>
              <a:t>ReadyMind</a:t>
            </a:r>
            <a:r>
              <a:rPr lang="en-US" dirty="0">
                <a:solidFill>
                  <a:schemeClr val="bg1"/>
                </a:solidFill>
              </a:rPr>
              <a:t>, </a:t>
            </a:r>
            <a:r>
              <a:rPr lang="en-US" dirty="0" smtClean="0">
                <a:solidFill>
                  <a:schemeClr val="bg1"/>
                </a:solidFill>
              </a:rPr>
              <a:t>USH</a:t>
            </a:r>
            <a:endParaRPr lang="en-US" dirty="0">
              <a:solidFill>
                <a:schemeClr val="bg1"/>
              </a:solidFill>
            </a:endParaRPr>
          </a:p>
        </p:txBody>
      </p:sp>
      <p:sp>
        <p:nvSpPr>
          <p:cNvPr id="84" name="Up-Down Arrow 83"/>
          <p:cNvSpPr/>
          <p:nvPr/>
        </p:nvSpPr>
        <p:spPr>
          <a:xfrm>
            <a:off x="12269351" y="5127753"/>
            <a:ext cx="381598" cy="832736"/>
          </a:xfrm>
          <a:prstGeom prst="upDownArrow">
            <a:avLst/>
          </a:prstGeom>
        </p:spPr>
        <p:style>
          <a:lnRef idx="3">
            <a:schemeClr val="lt1"/>
          </a:lnRef>
          <a:fillRef idx="1">
            <a:schemeClr val="accent3"/>
          </a:fillRef>
          <a:effectRef idx="1">
            <a:schemeClr val="accent3"/>
          </a:effectRef>
          <a:fontRef idx="minor">
            <a:schemeClr val="lt1"/>
          </a:fontRef>
        </p:style>
        <p:txBody>
          <a:bodyPr lIns="130622" tIns="65311" rIns="130622" bIns="65311" rtlCol="0" anchor="ctr"/>
          <a:lstStyle/>
          <a:p>
            <a:pPr algn="ctr"/>
            <a:endParaRPr lang="en-US"/>
          </a:p>
        </p:txBody>
      </p:sp>
      <p:sp>
        <p:nvSpPr>
          <p:cNvPr id="85" name="Up-Down Arrow 84"/>
          <p:cNvSpPr/>
          <p:nvPr/>
        </p:nvSpPr>
        <p:spPr>
          <a:xfrm>
            <a:off x="13306267" y="5131650"/>
            <a:ext cx="381598" cy="832736"/>
          </a:xfrm>
          <a:prstGeom prst="upDownArrow">
            <a:avLst/>
          </a:prstGeom>
        </p:spPr>
        <p:style>
          <a:lnRef idx="3">
            <a:schemeClr val="lt1"/>
          </a:lnRef>
          <a:fillRef idx="1">
            <a:schemeClr val="accent3"/>
          </a:fillRef>
          <a:effectRef idx="1">
            <a:schemeClr val="accent3"/>
          </a:effectRef>
          <a:fontRef idx="minor">
            <a:schemeClr val="lt1"/>
          </a:fontRef>
        </p:style>
        <p:txBody>
          <a:bodyPr lIns="130622" tIns="65311" rIns="130622" bIns="65311" rtlCol="0" anchor="ctr"/>
          <a:lstStyle/>
          <a:p>
            <a:pPr algn="ctr"/>
            <a:endParaRPr lang="en-US"/>
          </a:p>
        </p:txBody>
      </p:sp>
      <p:sp>
        <p:nvSpPr>
          <p:cNvPr id="86" name="Up-Down Arrow 85"/>
          <p:cNvSpPr/>
          <p:nvPr/>
        </p:nvSpPr>
        <p:spPr>
          <a:xfrm>
            <a:off x="13939123" y="1522512"/>
            <a:ext cx="404058" cy="4441873"/>
          </a:xfrm>
          <a:prstGeom prst="upDownArrow">
            <a:avLst/>
          </a:prstGeom>
        </p:spPr>
        <p:style>
          <a:lnRef idx="3">
            <a:schemeClr val="lt1"/>
          </a:lnRef>
          <a:fillRef idx="1">
            <a:schemeClr val="dk1"/>
          </a:fillRef>
          <a:effectRef idx="1">
            <a:schemeClr val="dk1"/>
          </a:effectRef>
          <a:fontRef idx="minor">
            <a:schemeClr val="lt1"/>
          </a:fontRef>
        </p:style>
        <p:txBody>
          <a:bodyPr lIns="130622" tIns="65311" rIns="130622" bIns="65311" rtlCol="0" anchor="ctr"/>
          <a:lstStyle/>
          <a:p>
            <a:pPr algn="ctr"/>
            <a:endParaRPr lang="en-US"/>
          </a:p>
        </p:txBody>
      </p:sp>
      <p:sp>
        <p:nvSpPr>
          <p:cNvPr id="87" name="Up-Down Arrow 86"/>
          <p:cNvSpPr/>
          <p:nvPr/>
        </p:nvSpPr>
        <p:spPr>
          <a:xfrm>
            <a:off x="815695" y="1522512"/>
            <a:ext cx="345638" cy="925812"/>
          </a:xfrm>
          <a:prstGeom prst="upDownArrow">
            <a:avLst/>
          </a:prstGeom>
        </p:spPr>
        <p:style>
          <a:lnRef idx="3">
            <a:schemeClr val="lt1"/>
          </a:lnRef>
          <a:fillRef idx="1">
            <a:schemeClr val="accent1"/>
          </a:fillRef>
          <a:effectRef idx="1">
            <a:schemeClr val="accent1"/>
          </a:effectRef>
          <a:fontRef idx="minor">
            <a:schemeClr val="lt1"/>
          </a:fontRef>
        </p:style>
        <p:txBody>
          <a:bodyPr lIns="130622" tIns="65311" rIns="130622" bIns="65311" rtlCol="0" anchor="ctr"/>
          <a:lstStyle/>
          <a:p>
            <a:pPr algn="ctr"/>
            <a:endParaRPr lang="en-US"/>
          </a:p>
        </p:txBody>
      </p:sp>
      <p:sp>
        <p:nvSpPr>
          <p:cNvPr id="90" name="Rectangle 89"/>
          <p:cNvSpPr/>
          <p:nvPr/>
        </p:nvSpPr>
        <p:spPr>
          <a:xfrm>
            <a:off x="3103438" y="4300858"/>
            <a:ext cx="1446654" cy="69127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lIns="130622" tIns="65311" rIns="130622" bIns="65311" rtlCol="0" anchor="ctr"/>
          <a:lstStyle/>
          <a:p>
            <a:pPr algn="ctr"/>
            <a:r>
              <a:rPr lang="en-US" sz="1400" dirty="0"/>
              <a:t>Big-Data</a:t>
            </a:r>
          </a:p>
        </p:txBody>
      </p:sp>
      <p:sp>
        <p:nvSpPr>
          <p:cNvPr id="95" name="Up-Down Arrow 94"/>
          <p:cNvSpPr/>
          <p:nvPr/>
        </p:nvSpPr>
        <p:spPr>
          <a:xfrm>
            <a:off x="3751084" y="5090488"/>
            <a:ext cx="381598" cy="832736"/>
          </a:xfrm>
          <a:prstGeom prst="upDownArrow">
            <a:avLst/>
          </a:prstGeom>
        </p:spPr>
        <p:style>
          <a:lnRef idx="3">
            <a:schemeClr val="lt1"/>
          </a:lnRef>
          <a:fillRef idx="1">
            <a:schemeClr val="accent3"/>
          </a:fillRef>
          <a:effectRef idx="1">
            <a:schemeClr val="accent3"/>
          </a:effectRef>
          <a:fontRef idx="minor">
            <a:schemeClr val="lt1"/>
          </a:fontRef>
        </p:style>
        <p:txBody>
          <a:bodyPr lIns="130622" tIns="65311" rIns="130622" bIns="65311" rtlCol="0" anchor="ctr"/>
          <a:lstStyle/>
          <a:p>
            <a:pPr algn="ctr"/>
            <a:endParaRPr lang="en-US"/>
          </a:p>
        </p:txBody>
      </p:sp>
      <p:sp>
        <p:nvSpPr>
          <p:cNvPr id="97" name="Rectangle 96"/>
          <p:cNvSpPr/>
          <p:nvPr/>
        </p:nvSpPr>
        <p:spPr>
          <a:xfrm>
            <a:off x="4920457" y="4300858"/>
            <a:ext cx="1471666" cy="69127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lIns="130622" tIns="65311" rIns="130622" bIns="65311" rtlCol="0" anchor="ctr"/>
          <a:lstStyle/>
          <a:p>
            <a:pPr algn="ctr"/>
            <a:r>
              <a:rPr lang="en-US" sz="1400" dirty="0"/>
              <a:t>Non Big-Data</a:t>
            </a:r>
          </a:p>
        </p:txBody>
      </p:sp>
      <p:sp>
        <p:nvSpPr>
          <p:cNvPr id="99" name="Rectangle 98"/>
          <p:cNvSpPr/>
          <p:nvPr/>
        </p:nvSpPr>
        <p:spPr>
          <a:xfrm>
            <a:off x="6755945" y="4287619"/>
            <a:ext cx="1596170" cy="69127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lIns="130622" tIns="65311" rIns="130622" bIns="65311" rtlCol="0" anchor="ctr"/>
          <a:lstStyle/>
          <a:p>
            <a:pPr algn="ctr"/>
            <a:r>
              <a:rPr lang="en-US" sz="1400" dirty="0"/>
              <a:t>GPU Cluster</a:t>
            </a:r>
          </a:p>
        </p:txBody>
      </p:sp>
    </p:spTree>
    <p:extLst>
      <p:ext uri="{BB962C8B-B14F-4D97-AF65-F5344CB8AC3E}">
        <p14:creationId xmlns:p14="http://schemas.microsoft.com/office/powerpoint/2010/main" val="3331406989"/>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AGT Cloud Architecture (Component View)</a:t>
            </a:r>
            <a:endParaRPr lang="en-US" dirty="0"/>
          </a:p>
        </p:txBody>
      </p:sp>
      <p:sp>
        <p:nvSpPr>
          <p:cNvPr id="164" name="Rectangle 163"/>
          <p:cNvSpPr/>
          <p:nvPr/>
        </p:nvSpPr>
        <p:spPr>
          <a:xfrm>
            <a:off x="63501" y="1349694"/>
            <a:ext cx="14394893" cy="6221491"/>
          </a:xfrm>
          <a:prstGeom prst="rect">
            <a:avLst/>
          </a:prstGeom>
          <a:ln/>
        </p:spPr>
        <p:style>
          <a:lnRef idx="2">
            <a:schemeClr val="dk1"/>
          </a:lnRef>
          <a:fillRef idx="1">
            <a:schemeClr val="lt1"/>
          </a:fillRef>
          <a:effectRef idx="0">
            <a:schemeClr val="dk1"/>
          </a:effectRef>
          <a:fontRef idx="minor">
            <a:schemeClr val="dk1"/>
          </a:fontRef>
        </p:style>
        <p:txBody>
          <a:bodyPr lIns="130622" tIns="65311" rIns="130622" bIns="65311" rtlCol="0" anchor="ctr"/>
          <a:lstStyle/>
          <a:p>
            <a:pPr algn="ctr"/>
            <a:endParaRPr lang="en-US"/>
          </a:p>
        </p:txBody>
      </p:sp>
      <p:sp>
        <p:nvSpPr>
          <p:cNvPr id="225" name="TextBox 224"/>
          <p:cNvSpPr txBox="1"/>
          <p:nvPr/>
        </p:nvSpPr>
        <p:spPr>
          <a:xfrm>
            <a:off x="113204" y="3596343"/>
            <a:ext cx="14345189" cy="839784"/>
          </a:xfrm>
          <a:prstGeom prst="rect">
            <a:avLst/>
          </a:prstGeom>
          <a:noFill/>
        </p:spPr>
        <p:txBody>
          <a:bodyPr wrap="square" lIns="130622" tIns="65311" rIns="130622" bIns="65311" rtlCol="0">
            <a:spAutoFit/>
          </a:bodyPr>
          <a:lstStyle/>
          <a:p>
            <a:pPr algn="ctr"/>
            <a:r>
              <a:rPr lang="en-US" sz="4600" b="1" dirty="0"/>
              <a:t>Cloud Platform</a:t>
            </a:r>
          </a:p>
        </p:txBody>
      </p:sp>
    </p:spTree>
    <p:extLst>
      <p:ext uri="{BB962C8B-B14F-4D97-AF65-F5344CB8AC3E}">
        <p14:creationId xmlns:p14="http://schemas.microsoft.com/office/powerpoint/2010/main" val="3167663532"/>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AGT Cloud Architecture (Component View)</a:t>
            </a:r>
            <a:endParaRPr lang="en-US" dirty="0"/>
          </a:p>
        </p:txBody>
      </p:sp>
      <p:sp>
        <p:nvSpPr>
          <p:cNvPr id="225" name="TextBox 224"/>
          <p:cNvSpPr txBox="1"/>
          <p:nvPr/>
        </p:nvSpPr>
        <p:spPr>
          <a:xfrm>
            <a:off x="113204" y="3596343"/>
            <a:ext cx="14345189" cy="839784"/>
          </a:xfrm>
          <a:prstGeom prst="rect">
            <a:avLst/>
          </a:prstGeom>
          <a:noFill/>
        </p:spPr>
        <p:txBody>
          <a:bodyPr wrap="square" lIns="130622" tIns="65311" rIns="130622" bIns="65311" rtlCol="0">
            <a:spAutoFit/>
          </a:bodyPr>
          <a:lstStyle/>
          <a:p>
            <a:pPr algn="ctr"/>
            <a:r>
              <a:rPr lang="en-US" sz="4600" b="1" dirty="0">
                <a:solidFill>
                  <a:schemeClr val="bg1"/>
                </a:solidFill>
              </a:rPr>
              <a:t>Processing Platform</a:t>
            </a:r>
          </a:p>
        </p:txBody>
      </p:sp>
      <p:sp>
        <p:nvSpPr>
          <p:cNvPr id="3" name="Rectangle 2"/>
          <p:cNvSpPr/>
          <p:nvPr/>
        </p:nvSpPr>
        <p:spPr>
          <a:xfrm>
            <a:off x="113202" y="1488481"/>
            <a:ext cx="14345189" cy="5996293"/>
          </a:xfrm>
          <a:prstGeom prst="rect">
            <a:avLst/>
          </a:prstGeom>
        </p:spPr>
        <p:style>
          <a:lnRef idx="2">
            <a:schemeClr val="dk1"/>
          </a:lnRef>
          <a:fillRef idx="1">
            <a:schemeClr val="lt1"/>
          </a:fillRef>
          <a:effectRef idx="0">
            <a:schemeClr val="dk1"/>
          </a:effectRef>
          <a:fontRef idx="minor">
            <a:schemeClr val="dk1"/>
          </a:fontRef>
        </p:style>
        <p:txBody>
          <a:bodyPr lIns="130622" tIns="65311" rIns="130622" bIns="65311" rtlCol="0" anchor="ctr"/>
          <a:lstStyle/>
          <a:p>
            <a:pPr algn="ctr"/>
            <a:endParaRPr lang="en-US"/>
          </a:p>
        </p:txBody>
      </p:sp>
      <p:sp>
        <p:nvSpPr>
          <p:cNvPr id="9" name="Rectangle 8"/>
          <p:cNvSpPr/>
          <p:nvPr/>
        </p:nvSpPr>
        <p:spPr>
          <a:xfrm>
            <a:off x="503030" y="3596342"/>
            <a:ext cx="13609725" cy="1914251"/>
          </a:xfrm>
          <a:prstGeom prst="rect">
            <a:avLst/>
          </a:prstGeom>
          <a:ln/>
        </p:spPr>
        <p:style>
          <a:lnRef idx="2">
            <a:schemeClr val="dk1">
              <a:shade val="50000"/>
            </a:schemeClr>
          </a:lnRef>
          <a:fillRef idx="1">
            <a:schemeClr val="dk1"/>
          </a:fillRef>
          <a:effectRef idx="0">
            <a:schemeClr val="dk1"/>
          </a:effectRef>
          <a:fontRef idx="minor">
            <a:schemeClr val="lt1"/>
          </a:fontRef>
        </p:style>
        <p:txBody>
          <a:bodyPr lIns="130622" tIns="65311" rIns="130622" bIns="65311" rtlCol="0" anchor="ctr"/>
          <a:lstStyle/>
          <a:p>
            <a:pPr algn="ctr"/>
            <a:r>
              <a:rPr lang="en-US" sz="5700" b="1" dirty="0">
                <a:solidFill>
                  <a:schemeClr val="bg1"/>
                </a:solidFill>
              </a:rPr>
              <a:t>Processing Platform</a:t>
            </a:r>
          </a:p>
        </p:txBody>
      </p:sp>
      <p:sp>
        <p:nvSpPr>
          <p:cNvPr id="10" name="Rectangle 9"/>
          <p:cNvSpPr/>
          <p:nvPr/>
        </p:nvSpPr>
        <p:spPr>
          <a:xfrm>
            <a:off x="453329" y="5683413"/>
            <a:ext cx="13656878" cy="1628543"/>
          </a:xfrm>
          <a:prstGeom prst="rect">
            <a:avLst/>
          </a:prstGeom>
          <a:ln/>
        </p:spPr>
        <p:style>
          <a:lnRef idx="2">
            <a:schemeClr val="dk1">
              <a:shade val="50000"/>
            </a:schemeClr>
          </a:lnRef>
          <a:fillRef idx="1">
            <a:schemeClr val="dk1"/>
          </a:fillRef>
          <a:effectRef idx="0">
            <a:schemeClr val="dk1"/>
          </a:effectRef>
          <a:fontRef idx="minor">
            <a:schemeClr val="lt1"/>
          </a:fontRef>
        </p:style>
        <p:txBody>
          <a:bodyPr lIns="130622" tIns="65311" rIns="130622" bIns="65311" rtlCol="0" anchor="ctr"/>
          <a:lstStyle/>
          <a:p>
            <a:pPr algn="ctr"/>
            <a:endParaRPr lang="en-US"/>
          </a:p>
        </p:txBody>
      </p:sp>
      <p:sp>
        <p:nvSpPr>
          <p:cNvPr id="11" name="TextBox 10"/>
          <p:cNvSpPr txBox="1"/>
          <p:nvPr/>
        </p:nvSpPr>
        <p:spPr>
          <a:xfrm>
            <a:off x="0" y="6079224"/>
            <a:ext cx="14286387" cy="747451"/>
          </a:xfrm>
          <a:prstGeom prst="rect">
            <a:avLst/>
          </a:prstGeom>
          <a:noFill/>
        </p:spPr>
        <p:txBody>
          <a:bodyPr wrap="square" lIns="130622" tIns="65311" rIns="130622" bIns="65311" rtlCol="0">
            <a:spAutoFit/>
          </a:bodyPr>
          <a:lstStyle/>
          <a:p>
            <a:pPr algn="ctr"/>
            <a:r>
              <a:rPr lang="en-US" sz="4000" b="1" dirty="0">
                <a:solidFill>
                  <a:schemeClr val="bg1"/>
                </a:solidFill>
              </a:rPr>
              <a:t>Storage Platform</a:t>
            </a:r>
          </a:p>
        </p:txBody>
      </p:sp>
      <p:sp>
        <p:nvSpPr>
          <p:cNvPr id="12" name="Rectangle 11"/>
          <p:cNvSpPr/>
          <p:nvPr/>
        </p:nvSpPr>
        <p:spPr>
          <a:xfrm>
            <a:off x="503030" y="2311349"/>
            <a:ext cx="13609725" cy="1198584"/>
          </a:xfrm>
          <a:prstGeom prst="rect">
            <a:avLst/>
          </a:prstGeom>
        </p:spPr>
        <p:style>
          <a:lnRef idx="2">
            <a:schemeClr val="dk1">
              <a:shade val="50000"/>
            </a:schemeClr>
          </a:lnRef>
          <a:fillRef idx="1">
            <a:schemeClr val="dk1"/>
          </a:fillRef>
          <a:effectRef idx="0">
            <a:schemeClr val="dk1"/>
          </a:effectRef>
          <a:fontRef idx="minor">
            <a:schemeClr val="lt1"/>
          </a:fontRef>
        </p:style>
        <p:txBody>
          <a:bodyPr lIns="130622" tIns="65311" rIns="130622" bIns="65311" rtlCol="0" anchor="ctr"/>
          <a:lstStyle/>
          <a:p>
            <a:pPr algn="ctr"/>
            <a:r>
              <a:rPr lang="en-US" sz="4000" b="1" dirty="0"/>
              <a:t>Communication Platform</a:t>
            </a:r>
          </a:p>
        </p:txBody>
      </p:sp>
      <p:sp>
        <p:nvSpPr>
          <p:cNvPr id="4" name="TextBox 3"/>
          <p:cNvSpPr txBox="1"/>
          <p:nvPr/>
        </p:nvSpPr>
        <p:spPr>
          <a:xfrm>
            <a:off x="4105951" y="1522513"/>
            <a:ext cx="6319995" cy="839784"/>
          </a:xfrm>
          <a:prstGeom prst="rect">
            <a:avLst/>
          </a:prstGeom>
          <a:noFill/>
        </p:spPr>
        <p:txBody>
          <a:bodyPr wrap="square" lIns="130622" tIns="65311" rIns="130622" bIns="65311" rtlCol="0">
            <a:spAutoFit/>
          </a:bodyPr>
          <a:lstStyle/>
          <a:p>
            <a:pPr algn="ctr"/>
            <a:r>
              <a:rPr lang="en-US" sz="4600" b="1" dirty="0">
                <a:solidFill>
                  <a:schemeClr val="bg2"/>
                </a:solidFill>
              </a:rPr>
              <a:t>Cloud Platform</a:t>
            </a:r>
          </a:p>
        </p:txBody>
      </p:sp>
    </p:spTree>
    <p:extLst>
      <p:ext uri="{BB962C8B-B14F-4D97-AF65-F5344CB8AC3E}">
        <p14:creationId xmlns:p14="http://schemas.microsoft.com/office/powerpoint/2010/main" val="2463706230"/>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3197" y="421006"/>
            <a:ext cx="13907202" cy="676274"/>
          </a:xfrm>
        </p:spPr>
        <p:txBody>
          <a:bodyPr/>
          <a:lstStyle/>
          <a:p>
            <a:r>
              <a:rPr lang="en-US" dirty="0" smtClean="0"/>
              <a:t>AGT Cloud Platform Architecture (Component View)</a:t>
            </a:r>
            <a:endParaRPr lang="en-US" dirty="0"/>
          </a:p>
        </p:txBody>
      </p:sp>
      <p:sp>
        <p:nvSpPr>
          <p:cNvPr id="163" name="Rectangle 162"/>
          <p:cNvSpPr/>
          <p:nvPr/>
        </p:nvSpPr>
        <p:spPr>
          <a:xfrm>
            <a:off x="63501" y="1954560"/>
            <a:ext cx="13875622" cy="3456385"/>
          </a:xfrm>
          <a:prstGeom prst="rect">
            <a:avLst/>
          </a:prstGeom>
          <a:solidFill>
            <a:schemeClr val="tx1"/>
          </a:solidFill>
          <a:ln>
            <a:noFill/>
            <a:prstDash val="lgDash"/>
          </a:ln>
        </p:spPr>
        <p:style>
          <a:lnRef idx="2">
            <a:schemeClr val="accent1">
              <a:shade val="50000"/>
            </a:schemeClr>
          </a:lnRef>
          <a:fillRef idx="1">
            <a:schemeClr val="accent1"/>
          </a:fillRef>
          <a:effectRef idx="0">
            <a:schemeClr val="accent1"/>
          </a:effectRef>
          <a:fontRef idx="minor">
            <a:schemeClr val="lt1"/>
          </a:fontRef>
        </p:style>
        <p:txBody>
          <a:bodyPr lIns="130622" tIns="65311" rIns="130622" bIns="65311" rtlCol="0" anchor="ctr"/>
          <a:lstStyle/>
          <a:p>
            <a:pPr algn="ctr"/>
            <a:r>
              <a:rPr lang="en-US" dirty="0" err="1" smtClean="0">
                <a:solidFill>
                  <a:schemeClr val="tx1"/>
                </a:solidFill>
              </a:rPr>
              <a:t>BBig</a:t>
            </a:r>
            <a:endParaRPr lang="en-US" dirty="0">
              <a:solidFill>
                <a:schemeClr val="tx1"/>
              </a:solidFill>
            </a:endParaRPr>
          </a:p>
        </p:txBody>
      </p:sp>
      <p:sp>
        <p:nvSpPr>
          <p:cNvPr id="164" name="Rectangle 163"/>
          <p:cNvSpPr/>
          <p:nvPr/>
        </p:nvSpPr>
        <p:spPr>
          <a:xfrm>
            <a:off x="63501" y="5597004"/>
            <a:ext cx="14394893" cy="1974181"/>
          </a:xfrm>
          <a:prstGeom prst="rect">
            <a:avLst/>
          </a:prstGeom>
          <a:solidFill>
            <a:schemeClr val="tx1"/>
          </a:solidFill>
          <a:ln>
            <a:noFill/>
            <a:prstDash val="lgDash"/>
          </a:ln>
        </p:spPr>
        <p:style>
          <a:lnRef idx="2">
            <a:schemeClr val="accent1">
              <a:shade val="50000"/>
            </a:schemeClr>
          </a:lnRef>
          <a:fillRef idx="1">
            <a:schemeClr val="accent1"/>
          </a:fillRef>
          <a:effectRef idx="0">
            <a:schemeClr val="accent1"/>
          </a:effectRef>
          <a:fontRef idx="minor">
            <a:schemeClr val="lt1"/>
          </a:fontRef>
        </p:style>
        <p:txBody>
          <a:bodyPr lIns="130622" tIns="65311" rIns="130622" bIns="65311" rtlCol="0" anchor="ctr"/>
          <a:lstStyle/>
          <a:p>
            <a:pPr algn="ctr"/>
            <a:endParaRPr lang="en-US"/>
          </a:p>
        </p:txBody>
      </p:sp>
      <p:sp>
        <p:nvSpPr>
          <p:cNvPr id="173" name="Rectangle 172"/>
          <p:cNvSpPr/>
          <p:nvPr/>
        </p:nvSpPr>
        <p:spPr>
          <a:xfrm>
            <a:off x="978497" y="2929423"/>
            <a:ext cx="1723102" cy="2000089"/>
          </a:xfrm>
          <a:prstGeom prst="rect">
            <a:avLst/>
          </a:prstGeom>
          <a:pattFill prst="pct20">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lIns="130622" tIns="65311" rIns="130622" bIns="65311" rtlCol="0" anchor="ctr"/>
          <a:lstStyle/>
          <a:p>
            <a:pPr algn="ctr"/>
            <a:endParaRPr lang="en-US"/>
          </a:p>
        </p:txBody>
      </p:sp>
      <p:sp>
        <p:nvSpPr>
          <p:cNvPr id="174" name="Rectangle 173"/>
          <p:cNvSpPr/>
          <p:nvPr/>
        </p:nvSpPr>
        <p:spPr>
          <a:xfrm>
            <a:off x="9048483" y="2929424"/>
            <a:ext cx="1723102" cy="2000089"/>
          </a:xfrm>
          <a:prstGeom prst="rect">
            <a:avLst/>
          </a:prstGeom>
          <a:pattFill prst="pct20">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lIns="130622" tIns="65311" rIns="130622" bIns="65311" rtlCol="0" anchor="ctr"/>
          <a:lstStyle/>
          <a:p>
            <a:pPr algn="ctr"/>
            <a:endParaRPr lang="en-US"/>
          </a:p>
        </p:txBody>
      </p:sp>
      <p:sp>
        <p:nvSpPr>
          <p:cNvPr id="175" name="Rectangle 174"/>
          <p:cNvSpPr/>
          <p:nvPr/>
        </p:nvSpPr>
        <p:spPr>
          <a:xfrm>
            <a:off x="2701599" y="2943899"/>
            <a:ext cx="6346883" cy="935460"/>
          </a:xfrm>
          <a:prstGeom prst="rect">
            <a:avLst/>
          </a:prstGeom>
          <a:pattFill prst="pct20">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lIns="130622" tIns="65311" rIns="130622" bIns="65311" rtlCol="0" anchor="ctr"/>
          <a:lstStyle/>
          <a:p>
            <a:pPr algn="ctr"/>
            <a:endParaRPr lang="en-US"/>
          </a:p>
        </p:txBody>
      </p:sp>
      <p:grpSp>
        <p:nvGrpSpPr>
          <p:cNvPr id="176" name="Group 175"/>
          <p:cNvGrpSpPr/>
          <p:nvPr/>
        </p:nvGrpSpPr>
        <p:grpSpPr>
          <a:xfrm>
            <a:off x="978496" y="2928853"/>
            <a:ext cx="9793088" cy="2000660"/>
            <a:chOff x="1187624" y="3573016"/>
            <a:chExt cx="6120680" cy="1667217"/>
          </a:xfrm>
        </p:grpSpPr>
        <p:cxnSp>
          <p:nvCxnSpPr>
            <p:cNvPr id="177" name="Straight Connector 176"/>
            <p:cNvCxnSpPr/>
            <p:nvPr/>
          </p:nvCxnSpPr>
          <p:spPr>
            <a:xfrm>
              <a:off x="1187624" y="5240233"/>
              <a:ext cx="1076939"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78" name="Straight Connector 177"/>
            <p:cNvCxnSpPr/>
            <p:nvPr/>
          </p:nvCxnSpPr>
          <p:spPr>
            <a:xfrm flipV="1">
              <a:off x="2264563" y="4365104"/>
              <a:ext cx="0" cy="875129"/>
            </a:xfrm>
            <a:prstGeom prst="line">
              <a:avLst/>
            </a:prstGeom>
          </p:spPr>
          <p:style>
            <a:lnRef idx="2">
              <a:schemeClr val="accent1"/>
            </a:lnRef>
            <a:fillRef idx="0">
              <a:schemeClr val="accent1"/>
            </a:fillRef>
            <a:effectRef idx="1">
              <a:schemeClr val="accent1"/>
            </a:effectRef>
            <a:fontRef idx="minor">
              <a:schemeClr val="tx1"/>
            </a:fontRef>
          </p:style>
        </p:cxnSp>
        <p:cxnSp>
          <p:nvCxnSpPr>
            <p:cNvPr id="179" name="Straight Connector 178"/>
            <p:cNvCxnSpPr/>
            <p:nvPr/>
          </p:nvCxnSpPr>
          <p:spPr>
            <a:xfrm>
              <a:off x="2264563" y="4365104"/>
              <a:ext cx="3963621"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80" name="Straight Connector 179"/>
            <p:cNvCxnSpPr/>
            <p:nvPr/>
          </p:nvCxnSpPr>
          <p:spPr>
            <a:xfrm>
              <a:off x="6228184" y="4365104"/>
              <a:ext cx="0" cy="875129"/>
            </a:xfrm>
            <a:prstGeom prst="line">
              <a:avLst/>
            </a:prstGeom>
          </p:spPr>
          <p:style>
            <a:lnRef idx="2">
              <a:schemeClr val="accent1"/>
            </a:lnRef>
            <a:fillRef idx="0">
              <a:schemeClr val="accent1"/>
            </a:fillRef>
            <a:effectRef idx="1">
              <a:schemeClr val="accent1"/>
            </a:effectRef>
            <a:fontRef idx="minor">
              <a:schemeClr val="tx1"/>
            </a:fontRef>
          </p:style>
        </p:cxnSp>
        <p:cxnSp>
          <p:nvCxnSpPr>
            <p:cNvPr id="181" name="Straight Connector 180"/>
            <p:cNvCxnSpPr/>
            <p:nvPr/>
          </p:nvCxnSpPr>
          <p:spPr>
            <a:xfrm>
              <a:off x="6228184" y="5240233"/>
              <a:ext cx="108012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82" name="Straight Connector 181"/>
            <p:cNvCxnSpPr/>
            <p:nvPr/>
          </p:nvCxnSpPr>
          <p:spPr>
            <a:xfrm flipV="1">
              <a:off x="1187624" y="3573016"/>
              <a:ext cx="0" cy="1667217"/>
            </a:xfrm>
            <a:prstGeom prst="line">
              <a:avLst/>
            </a:prstGeom>
          </p:spPr>
          <p:style>
            <a:lnRef idx="2">
              <a:schemeClr val="accent1"/>
            </a:lnRef>
            <a:fillRef idx="0">
              <a:schemeClr val="accent1"/>
            </a:fillRef>
            <a:effectRef idx="1">
              <a:schemeClr val="accent1"/>
            </a:effectRef>
            <a:fontRef idx="minor">
              <a:schemeClr val="tx1"/>
            </a:fontRef>
          </p:style>
        </p:cxnSp>
        <p:cxnSp>
          <p:nvCxnSpPr>
            <p:cNvPr id="183" name="Straight Connector 182"/>
            <p:cNvCxnSpPr/>
            <p:nvPr/>
          </p:nvCxnSpPr>
          <p:spPr>
            <a:xfrm>
              <a:off x="1187624" y="3573016"/>
              <a:ext cx="612068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84" name="Straight Connector 183"/>
            <p:cNvCxnSpPr/>
            <p:nvPr/>
          </p:nvCxnSpPr>
          <p:spPr>
            <a:xfrm>
              <a:off x="7308304" y="3573016"/>
              <a:ext cx="0" cy="1667217"/>
            </a:xfrm>
            <a:prstGeom prst="line">
              <a:avLst/>
            </a:prstGeom>
          </p:spPr>
          <p:style>
            <a:lnRef idx="2">
              <a:schemeClr val="accent1"/>
            </a:lnRef>
            <a:fillRef idx="0">
              <a:schemeClr val="accent1"/>
            </a:fillRef>
            <a:effectRef idx="1">
              <a:schemeClr val="accent1"/>
            </a:effectRef>
            <a:fontRef idx="minor">
              <a:schemeClr val="tx1"/>
            </a:fontRef>
          </p:style>
        </p:cxnSp>
      </p:grpSp>
      <p:sp>
        <p:nvSpPr>
          <p:cNvPr id="185" name="Rectangle 184"/>
          <p:cNvSpPr/>
          <p:nvPr/>
        </p:nvSpPr>
        <p:spPr>
          <a:xfrm>
            <a:off x="9116837" y="3117813"/>
            <a:ext cx="1424322" cy="518458"/>
          </a:xfrm>
          <a:prstGeom prst="rect">
            <a:avLst/>
          </a:prstGeom>
        </p:spPr>
        <p:style>
          <a:lnRef idx="1">
            <a:schemeClr val="accent1"/>
          </a:lnRef>
          <a:fillRef idx="2">
            <a:schemeClr val="accent1"/>
          </a:fillRef>
          <a:effectRef idx="1">
            <a:schemeClr val="accent1"/>
          </a:effectRef>
          <a:fontRef idx="minor">
            <a:schemeClr val="dk1"/>
          </a:fontRef>
        </p:style>
        <p:txBody>
          <a:bodyPr lIns="130622" tIns="65311" rIns="130622" bIns="65311" rtlCol="0" anchor="ctr"/>
          <a:lstStyle/>
          <a:p>
            <a:pPr algn="ctr"/>
            <a:r>
              <a:rPr lang="en-US" sz="1400" dirty="0"/>
              <a:t>Administration</a:t>
            </a:r>
          </a:p>
        </p:txBody>
      </p:sp>
      <p:sp>
        <p:nvSpPr>
          <p:cNvPr id="186" name="Rectangle 185"/>
          <p:cNvSpPr/>
          <p:nvPr/>
        </p:nvSpPr>
        <p:spPr>
          <a:xfrm>
            <a:off x="2591475" y="3101671"/>
            <a:ext cx="1728192" cy="518458"/>
          </a:xfrm>
          <a:prstGeom prst="rect">
            <a:avLst/>
          </a:prstGeom>
        </p:spPr>
        <p:style>
          <a:lnRef idx="1">
            <a:schemeClr val="accent1"/>
          </a:lnRef>
          <a:fillRef idx="2">
            <a:schemeClr val="accent1"/>
          </a:fillRef>
          <a:effectRef idx="1">
            <a:schemeClr val="accent1"/>
          </a:effectRef>
          <a:fontRef idx="minor">
            <a:schemeClr val="dk1"/>
          </a:fontRef>
        </p:style>
        <p:txBody>
          <a:bodyPr lIns="130622" tIns="65311" rIns="130622" bIns="65311" rtlCol="0" anchor="ctr"/>
          <a:lstStyle/>
          <a:p>
            <a:pPr algn="ctr"/>
            <a:r>
              <a:rPr lang="en-US" sz="1400" dirty="0"/>
              <a:t>Configuration</a:t>
            </a:r>
          </a:p>
        </p:txBody>
      </p:sp>
      <p:sp>
        <p:nvSpPr>
          <p:cNvPr id="187" name="Rectangle 186"/>
          <p:cNvSpPr/>
          <p:nvPr/>
        </p:nvSpPr>
        <p:spPr>
          <a:xfrm>
            <a:off x="1161331" y="3706538"/>
            <a:ext cx="1314931" cy="539974"/>
          </a:xfrm>
          <a:prstGeom prst="rect">
            <a:avLst/>
          </a:prstGeom>
        </p:spPr>
        <p:style>
          <a:lnRef idx="1">
            <a:schemeClr val="accent1"/>
          </a:lnRef>
          <a:fillRef idx="2">
            <a:schemeClr val="accent1"/>
          </a:fillRef>
          <a:effectRef idx="1">
            <a:schemeClr val="accent1"/>
          </a:effectRef>
          <a:fontRef idx="minor">
            <a:schemeClr val="dk1"/>
          </a:fontRef>
        </p:style>
        <p:txBody>
          <a:bodyPr lIns="130622" tIns="65311" rIns="130622" bIns="65311" rtlCol="0" anchor="ctr"/>
          <a:lstStyle/>
          <a:p>
            <a:pPr algn="ctr"/>
            <a:r>
              <a:rPr lang="en-US" sz="1400" dirty="0"/>
              <a:t>Workflow Mgmt.</a:t>
            </a:r>
          </a:p>
        </p:txBody>
      </p:sp>
      <p:sp>
        <p:nvSpPr>
          <p:cNvPr id="188" name="Rectangle 187"/>
          <p:cNvSpPr/>
          <p:nvPr/>
        </p:nvSpPr>
        <p:spPr>
          <a:xfrm>
            <a:off x="9389030" y="3760501"/>
            <a:ext cx="1152128" cy="486011"/>
          </a:xfrm>
          <a:prstGeom prst="rect">
            <a:avLst/>
          </a:prstGeom>
        </p:spPr>
        <p:style>
          <a:lnRef idx="1">
            <a:schemeClr val="accent1"/>
          </a:lnRef>
          <a:fillRef idx="2">
            <a:schemeClr val="accent1"/>
          </a:fillRef>
          <a:effectRef idx="1">
            <a:schemeClr val="accent1"/>
          </a:effectRef>
          <a:fontRef idx="minor">
            <a:schemeClr val="dk1"/>
          </a:fontRef>
        </p:style>
        <p:txBody>
          <a:bodyPr lIns="130622" tIns="65311" rIns="130622" bIns="65311" rtlCol="0" anchor="ctr"/>
          <a:lstStyle/>
          <a:p>
            <a:pPr algn="ctr"/>
            <a:r>
              <a:rPr lang="en-US" sz="1400" dirty="0"/>
              <a:t>Hosting</a:t>
            </a:r>
          </a:p>
        </p:txBody>
      </p:sp>
      <p:sp>
        <p:nvSpPr>
          <p:cNvPr id="189" name="Rectangle 188"/>
          <p:cNvSpPr/>
          <p:nvPr/>
        </p:nvSpPr>
        <p:spPr>
          <a:xfrm>
            <a:off x="4416540" y="3101671"/>
            <a:ext cx="1455954" cy="518458"/>
          </a:xfrm>
          <a:prstGeom prst="rect">
            <a:avLst/>
          </a:prstGeom>
        </p:spPr>
        <p:style>
          <a:lnRef idx="1">
            <a:schemeClr val="accent1"/>
          </a:lnRef>
          <a:fillRef idx="2">
            <a:schemeClr val="accent1"/>
          </a:fillRef>
          <a:effectRef idx="1">
            <a:schemeClr val="accent1"/>
          </a:effectRef>
          <a:fontRef idx="minor">
            <a:schemeClr val="dk1"/>
          </a:fontRef>
        </p:style>
        <p:txBody>
          <a:bodyPr lIns="130622" tIns="65311" rIns="130622" bIns="65311" rtlCol="0" anchor="ctr"/>
          <a:lstStyle/>
          <a:p>
            <a:pPr algn="ctr"/>
            <a:r>
              <a:rPr lang="en-US" sz="1400" dirty="0"/>
              <a:t>Monitoring</a:t>
            </a:r>
          </a:p>
        </p:txBody>
      </p:sp>
      <p:sp>
        <p:nvSpPr>
          <p:cNvPr id="190" name="Rectangle 189"/>
          <p:cNvSpPr/>
          <p:nvPr/>
        </p:nvSpPr>
        <p:spPr>
          <a:xfrm>
            <a:off x="5966266" y="3117813"/>
            <a:ext cx="1579360" cy="518458"/>
          </a:xfrm>
          <a:prstGeom prst="rect">
            <a:avLst/>
          </a:prstGeom>
        </p:spPr>
        <p:style>
          <a:lnRef idx="1">
            <a:schemeClr val="accent1"/>
          </a:lnRef>
          <a:fillRef idx="2">
            <a:schemeClr val="accent1"/>
          </a:fillRef>
          <a:effectRef idx="1">
            <a:schemeClr val="accent1"/>
          </a:effectRef>
          <a:fontRef idx="minor">
            <a:schemeClr val="dk1"/>
          </a:fontRef>
        </p:style>
        <p:txBody>
          <a:bodyPr lIns="130622" tIns="65311" rIns="130622" bIns="65311" rtlCol="0" anchor="ctr"/>
          <a:lstStyle/>
          <a:p>
            <a:pPr algn="ctr"/>
            <a:r>
              <a:rPr lang="en-US" sz="1400" dirty="0"/>
              <a:t>Provisioning</a:t>
            </a:r>
          </a:p>
        </p:txBody>
      </p:sp>
      <p:sp>
        <p:nvSpPr>
          <p:cNvPr id="191" name="Rectangle 190"/>
          <p:cNvSpPr/>
          <p:nvPr/>
        </p:nvSpPr>
        <p:spPr>
          <a:xfrm>
            <a:off x="1161330" y="3101671"/>
            <a:ext cx="1314933" cy="518458"/>
          </a:xfrm>
          <a:prstGeom prst="rect">
            <a:avLst/>
          </a:prstGeom>
        </p:spPr>
        <p:style>
          <a:lnRef idx="1">
            <a:schemeClr val="accent1"/>
          </a:lnRef>
          <a:fillRef idx="2">
            <a:schemeClr val="accent1"/>
          </a:fillRef>
          <a:effectRef idx="1">
            <a:schemeClr val="accent1"/>
          </a:effectRef>
          <a:fontRef idx="minor">
            <a:schemeClr val="dk1"/>
          </a:fontRef>
        </p:style>
        <p:txBody>
          <a:bodyPr lIns="130622" tIns="65311" rIns="130622" bIns="65311" rtlCol="0" anchor="ctr"/>
          <a:lstStyle/>
          <a:p>
            <a:pPr algn="ctr"/>
            <a:r>
              <a:rPr lang="en-US" sz="1400" dirty="0"/>
              <a:t>Analytics Modules</a:t>
            </a:r>
          </a:p>
        </p:txBody>
      </p:sp>
      <p:sp>
        <p:nvSpPr>
          <p:cNvPr id="192" name="Rectangle 191"/>
          <p:cNvSpPr/>
          <p:nvPr/>
        </p:nvSpPr>
        <p:spPr>
          <a:xfrm>
            <a:off x="9389030" y="4357853"/>
            <a:ext cx="1152128" cy="419755"/>
          </a:xfrm>
          <a:prstGeom prst="rect">
            <a:avLst/>
          </a:prstGeom>
        </p:spPr>
        <p:style>
          <a:lnRef idx="1">
            <a:schemeClr val="accent1"/>
          </a:lnRef>
          <a:fillRef idx="2">
            <a:schemeClr val="accent1"/>
          </a:fillRef>
          <a:effectRef idx="1">
            <a:schemeClr val="accent1"/>
          </a:effectRef>
          <a:fontRef idx="minor">
            <a:schemeClr val="dk1"/>
          </a:fontRef>
        </p:style>
        <p:txBody>
          <a:bodyPr lIns="130622" tIns="65311" rIns="130622" bIns="65311" rtlCol="0" anchor="ctr"/>
          <a:lstStyle/>
          <a:p>
            <a:pPr algn="ctr"/>
            <a:r>
              <a:rPr lang="en-US" sz="1400" dirty="0"/>
              <a:t>:::</a:t>
            </a:r>
          </a:p>
        </p:txBody>
      </p:sp>
      <p:sp>
        <p:nvSpPr>
          <p:cNvPr id="193" name="Rectangle 192"/>
          <p:cNvSpPr/>
          <p:nvPr/>
        </p:nvSpPr>
        <p:spPr>
          <a:xfrm>
            <a:off x="1161333" y="4327548"/>
            <a:ext cx="1314931" cy="499411"/>
          </a:xfrm>
          <a:prstGeom prst="rect">
            <a:avLst/>
          </a:prstGeom>
        </p:spPr>
        <p:style>
          <a:lnRef idx="1">
            <a:schemeClr val="accent1"/>
          </a:lnRef>
          <a:fillRef idx="2">
            <a:schemeClr val="accent1"/>
          </a:fillRef>
          <a:effectRef idx="1">
            <a:schemeClr val="accent1"/>
          </a:effectRef>
          <a:fontRef idx="minor">
            <a:schemeClr val="dk1"/>
          </a:fontRef>
        </p:style>
        <p:txBody>
          <a:bodyPr lIns="130622" tIns="65311" rIns="130622" bIns="65311" rtlCol="0" anchor="ctr"/>
          <a:lstStyle/>
          <a:p>
            <a:pPr algn="ctr"/>
            <a:r>
              <a:rPr lang="en-US" sz="1400" dirty="0"/>
              <a:t>Security</a:t>
            </a:r>
          </a:p>
        </p:txBody>
      </p:sp>
      <p:sp>
        <p:nvSpPr>
          <p:cNvPr id="194" name="Rectangle 193"/>
          <p:cNvSpPr/>
          <p:nvPr/>
        </p:nvSpPr>
        <p:spPr>
          <a:xfrm>
            <a:off x="7660839" y="3117813"/>
            <a:ext cx="1345755" cy="518458"/>
          </a:xfrm>
          <a:prstGeom prst="rect">
            <a:avLst/>
          </a:prstGeom>
        </p:spPr>
        <p:style>
          <a:lnRef idx="1">
            <a:schemeClr val="accent1"/>
          </a:lnRef>
          <a:fillRef idx="2">
            <a:schemeClr val="accent1"/>
          </a:fillRef>
          <a:effectRef idx="1">
            <a:schemeClr val="accent1"/>
          </a:effectRef>
          <a:fontRef idx="minor">
            <a:schemeClr val="dk1"/>
          </a:fontRef>
        </p:style>
        <p:txBody>
          <a:bodyPr lIns="130622" tIns="65311" rIns="130622" bIns="65311" rtlCol="0" anchor="ctr"/>
          <a:lstStyle/>
          <a:p>
            <a:pPr algn="ctr"/>
            <a:r>
              <a:rPr lang="en-US" sz="1400" dirty="0"/>
              <a:t>Command Processor</a:t>
            </a:r>
          </a:p>
        </p:txBody>
      </p:sp>
      <p:sp>
        <p:nvSpPr>
          <p:cNvPr id="195" name="Rectangle 194"/>
          <p:cNvSpPr/>
          <p:nvPr/>
        </p:nvSpPr>
        <p:spPr>
          <a:xfrm>
            <a:off x="172006" y="2386607"/>
            <a:ext cx="11419482" cy="455834"/>
          </a:xfrm>
          <a:prstGeom prst="rect">
            <a:avLst/>
          </a:prstGeom>
          <a:pattFill prst="pct70">
            <a:fgClr>
              <a:schemeClr val="accent3"/>
            </a:fgClr>
            <a:bgClr>
              <a:schemeClr val="bg1"/>
            </a:bgClr>
          </a:pattFill>
          <a:ln>
            <a:noFill/>
          </a:ln>
        </p:spPr>
        <p:style>
          <a:lnRef idx="2">
            <a:schemeClr val="accent3">
              <a:shade val="50000"/>
            </a:schemeClr>
          </a:lnRef>
          <a:fillRef idx="1">
            <a:schemeClr val="accent3"/>
          </a:fillRef>
          <a:effectRef idx="0">
            <a:schemeClr val="accent3"/>
          </a:effectRef>
          <a:fontRef idx="minor">
            <a:schemeClr val="lt1"/>
          </a:fontRef>
        </p:style>
        <p:txBody>
          <a:bodyPr lIns="130622" tIns="65311" rIns="130622" bIns="65311" rtlCol="0" anchor="ctr"/>
          <a:lstStyle/>
          <a:p>
            <a:pPr algn="ctr"/>
            <a:endParaRPr lang="en-US"/>
          </a:p>
        </p:txBody>
      </p:sp>
      <p:sp>
        <p:nvSpPr>
          <p:cNvPr id="196" name="Rectangle 195"/>
          <p:cNvSpPr/>
          <p:nvPr/>
        </p:nvSpPr>
        <p:spPr>
          <a:xfrm>
            <a:off x="172007" y="2800878"/>
            <a:ext cx="704691" cy="2461032"/>
          </a:xfrm>
          <a:prstGeom prst="rect">
            <a:avLst/>
          </a:prstGeom>
          <a:pattFill prst="pct70">
            <a:fgClr>
              <a:schemeClr val="accent3"/>
            </a:fgClr>
            <a:bgClr>
              <a:schemeClr val="bg1"/>
            </a:bgClr>
          </a:pattFill>
          <a:ln>
            <a:noFill/>
          </a:ln>
        </p:spPr>
        <p:style>
          <a:lnRef idx="2">
            <a:schemeClr val="accent3">
              <a:shade val="50000"/>
            </a:schemeClr>
          </a:lnRef>
          <a:fillRef idx="1">
            <a:schemeClr val="accent3"/>
          </a:fillRef>
          <a:effectRef idx="0">
            <a:schemeClr val="accent3"/>
          </a:effectRef>
          <a:fontRef idx="minor">
            <a:schemeClr val="lt1"/>
          </a:fontRef>
        </p:style>
        <p:txBody>
          <a:bodyPr lIns="130622" tIns="65311" rIns="130622" bIns="65311" rtlCol="0" anchor="ctr"/>
          <a:lstStyle/>
          <a:p>
            <a:pPr algn="ctr"/>
            <a:endParaRPr lang="en-US"/>
          </a:p>
        </p:txBody>
      </p:sp>
      <p:sp>
        <p:nvSpPr>
          <p:cNvPr id="197" name="Rectangle 196"/>
          <p:cNvSpPr/>
          <p:nvPr/>
        </p:nvSpPr>
        <p:spPr>
          <a:xfrm>
            <a:off x="10905909" y="2825780"/>
            <a:ext cx="704691" cy="2461032"/>
          </a:xfrm>
          <a:prstGeom prst="rect">
            <a:avLst/>
          </a:prstGeom>
          <a:pattFill prst="pct70">
            <a:fgClr>
              <a:schemeClr val="accent3"/>
            </a:fgClr>
            <a:bgClr>
              <a:schemeClr val="bg1"/>
            </a:bgClr>
          </a:pattFill>
          <a:ln>
            <a:noFill/>
          </a:ln>
        </p:spPr>
        <p:style>
          <a:lnRef idx="2">
            <a:schemeClr val="accent3">
              <a:shade val="50000"/>
            </a:schemeClr>
          </a:lnRef>
          <a:fillRef idx="1">
            <a:schemeClr val="accent3"/>
          </a:fillRef>
          <a:effectRef idx="0">
            <a:schemeClr val="accent3"/>
          </a:effectRef>
          <a:fontRef idx="minor">
            <a:schemeClr val="lt1"/>
          </a:fontRef>
        </p:style>
        <p:txBody>
          <a:bodyPr lIns="130622" tIns="65311" rIns="130622" bIns="65311" rtlCol="0" anchor="ctr"/>
          <a:lstStyle/>
          <a:p>
            <a:pPr algn="ctr"/>
            <a:endParaRPr lang="en-US"/>
          </a:p>
        </p:txBody>
      </p:sp>
      <p:grpSp>
        <p:nvGrpSpPr>
          <p:cNvPr id="198" name="Group 197"/>
          <p:cNvGrpSpPr/>
          <p:nvPr/>
        </p:nvGrpSpPr>
        <p:grpSpPr>
          <a:xfrm>
            <a:off x="172006" y="2386608"/>
            <a:ext cx="11419482" cy="2875304"/>
            <a:chOff x="1179240" y="1176930"/>
            <a:chExt cx="7137176" cy="2396087"/>
          </a:xfrm>
        </p:grpSpPr>
        <p:cxnSp>
          <p:nvCxnSpPr>
            <p:cNvPr id="199" name="Straight Connector 198"/>
            <p:cNvCxnSpPr/>
            <p:nvPr/>
          </p:nvCxnSpPr>
          <p:spPr>
            <a:xfrm>
              <a:off x="1179240" y="3573016"/>
              <a:ext cx="440432" cy="0"/>
            </a:xfrm>
            <a:prstGeom prst="line">
              <a:avLst/>
            </a:prstGeom>
          </p:spPr>
          <p:style>
            <a:lnRef idx="2">
              <a:schemeClr val="accent3"/>
            </a:lnRef>
            <a:fillRef idx="0">
              <a:schemeClr val="accent3"/>
            </a:fillRef>
            <a:effectRef idx="1">
              <a:schemeClr val="accent3"/>
            </a:effectRef>
            <a:fontRef idx="minor">
              <a:schemeClr val="tx1"/>
            </a:fontRef>
          </p:style>
        </p:cxnSp>
        <p:cxnSp>
          <p:nvCxnSpPr>
            <p:cNvPr id="200" name="Straight Connector 199"/>
            <p:cNvCxnSpPr/>
            <p:nvPr/>
          </p:nvCxnSpPr>
          <p:spPr>
            <a:xfrm flipV="1">
              <a:off x="1619672" y="1556792"/>
              <a:ext cx="0" cy="2016225"/>
            </a:xfrm>
            <a:prstGeom prst="line">
              <a:avLst/>
            </a:prstGeom>
          </p:spPr>
          <p:style>
            <a:lnRef idx="2">
              <a:schemeClr val="accent3"/>
            </a:lnRef>
            <a:fillRef idx="0">
              <a:schemeClr val="accent3"/>
            </a:fillRef>
            <a:effectRef idx="1">
              <a:schemeClr val="accent3"/>
            </a:effectRef>
            <a:fontRef idx="minor">
              <a:schemeClr val="tx1"/>
            </a:fontRef>
          </p:style>
        </p:cxnSp>
        <p:cxnSp>
          <p:nvCxnSpPr>
            <p:cNvPr id="201" name="Straight Connector 200"/>
            <p:cNvCxnSpPr/>
            <p:nvPr/>
          </p:nvCxnSpPr>
          <p:spPr>
            <a:xfrm>
              <a:off x="1619672" y="1556792"/>
              <a:ext cx="6264696" cy="0"/>
            </a:xfrm>
            <a:prstGeom prst="line">
              <a:avLst/>
            </a:prstGeom>
          </p:spPr>
          <p:style>
            <a:lnRef idx="2">
              <a:schemeClr val="accent3"/>
            </a:lnRef>
            <a:fillRef idx="0">
              <a:schemeClr val="accent3"/>
            </a:fillRef>
            <a:effectRef idx="1">
              <a:schemeClr val="accent3"/>
            </a:effectRef>
            <a:fontRef idx="minor">
              <a:schemeClr val="tx1"/>
            </a:fontRef>
          </p:style>
        </p:cxnSp>
        <p:cxnSp>
          <p:nvCxnSpPr>
            <p:cNvPr id="202" name="Straight Connector 201"/>
            <p:cNvCxnSpPr/>
            <p:nvPr/>
          </p:nvCxnSpPr>
          <p:spPr>
            <a:xfrm>
              <a:off x="7884368" y="1556792"/>
              <a:ext cx="0" cy="2016224"/>
            </a:xfrm>
            <a:prstGeom prst="line">
              <a:avLst/>
            </a:prstGeom>
          </p:spPr>
          <p:style>
            <a:lnRef idx="2">
              <a:schemeClr val="accent3"/>
            </a:lnRef>
            <a:fillRef idx="0">
              <a:schemeClr val="accent3"/>
            </a:fillRef>
            <a:effectRef idx="1">
              <a:schemeClr val="accent3"/>
            </a:effectRef>
            <a:fontRef idx="minor">
              <a:schemeClr val="tx1"/>
            </a:fontRef>
          </p:style>
        </p:cxnSp>
        <p:cxnSp>
          <p:nvCxnSpPr>
            <p:cNvPr id="203" name="Straight Connector 202"/>
            <p:cNvCxnSpPr/>
            <p:nvPr/>
          </p:nvCxnSpPr>
          <p:spPr>
            <a:xfrm>
              <a:off x="7884368" y="3573016"/>
              <a:ext cx="432048" cy="0"/>
            </a:xfrm>
            <a:prstGeom prst="line">
              <a:avLst/>
            </a:prstGeom>
          </p:spPr>
          <p:style>
            <a:lnRef idx="2">
              <a:schemeClr val="accent3"/>
            </a:lnRef>
            <a:fillRef idx="0">
              <a:schemeClr val="accent3"/>
            </a:fillRef>
            <a:effectRef idx="1">
              <a:schemeClr val="accent3"/>
            </a:effectRef>
            <a:fontRef idx="minor">
              <a:schemeClr val="tx1"/>
            </a:fontRef>
          </p:style>
        </p:cxnSp>
        <p:cxnSp>
          <p:nvCxnSpPr>
            <p:cNvPr id="204" name="Straight Connector 203"/>
            <p:cNvCxnSpPr/>
            <p:nvPr/>
          </p:nvCxnSpPr>
          <p:spPr>
            <a:xfrm flipV="1">
              <a:off x="1179240" y="1176930"/>
              <a:ext cx="0" cy="2396086"/>
            </a:xfrm>
            <a:prstGeom prst="line">
              <a:avLst/>
            </a:prstGeom>
          </p:spPr>
          <p:style>
            <a:lnRef idx="2">
              <a:schemeClr val="accent3"/>
            </a:lnRef>
            <a:fillRef idx="0">
              <a:schemeClr val="accent3"/>
            </a:fillRef>
            <a:effectRef idx="1">
              <a:schemeClr val="accent3"/>
            </a:effectRef>
            <a:fontRef idx="minor">
              <a:schemeClr val="tx1"/>
            </a:fontRef>
          </p:style>
        </p:cxnSp>
        <p:cxnSp>
          <p:nvCxnSpPr>
            <p:cNvPr id="205" name="Straight Connector 204"/>
            <p:cNvCxnSpPr/>
            <p:nvPr/>
          </p:nvCxnSpPr>
          <p:spPr>
            <a:xfrm>
              <a:off x="1179240" y="1176930"/>
              <a:ext cx="7137176" cy="0"/>
            </a:xfrm>
            <a:prstGeom prst="line">
              <a:avLst/>
            </a:prstGeom>
          </p:spPr>
          <p:style>
            <a:lnRef idx="2">
              <a:schemeClr val="accent3"/>
            </a:lnRef>
            <a:fillRef idx="0">
              <a:schemeClr val="accent3"/>
            </a:fillRef>
            <a:effectRef idx="1">
              <a:schemeClr val="accent3"/>
            </a:effectRef>
            <a:fontRef idx="minor">
              <a:schemeClr val="tx1"/>
            </a:fontRef>
          </p:style>
        </p:cxnSp>
        <p:cxnSp>
          <p:nvCxnSpPr>
            <p:cNvPr id="206" name="Straight Connector 205"/>
            <p:cNvCxnSpPr/>
            <p:nvPr/>
          </p:nvCxnSpPr>
          <p:spPr>
            <a:xfrm>
              <a:off x="8316416" y="1176930"/>
              <a:ext cx="0" cy="2396086"/>
            </a:xfrm>
            <a:prstGeom prst="line">
              <a:avLst/>
            </a:prstGeom>
          </p:spPr>
          <p:style>
            <a:lnRef idx="2">
              <a:schemeClr val="accent3"/>
            </a:lnRef>
            <a:fillRef idx="0">
              <a:schemeClr val="accent3"/>
            </a:fillRef>
            <a:effectRef idx="1">
              <a:schemeClr val="accent3"/>
            </a:effectRef>
            <a:fontRef idx="minor">
              <a:schemeClr val="tx1"/>
            </a:fontRef>
          </p:style>
        </p:cxnSp>
      </p:grpSp>
      <p:sp>
        <p:nvSpPr>
          <p:cNvPr id="207" name="TextBox 206"/>
          <p:cNvSpPr txBox="1"/>
          <p:nvPr/>
        </p:nvSpPr>
        <p:spPr>
          <a:xfrm>
            <a:off x="4132684" y="2448325"/>
            <a:ext cx="2617773" cy="393508"/>
          </a:xfrm>
          <a:prstGeom prst="rect">
            <a:avLst/>
          </a:prstGeom>
          <a:solidFill>
            <a:schemeClr val="bg1"/>
          </a:solidFill>
        </p:spPr>
        <p:txBody>
          <a:bodyPr wrap="none" lIns="130622" tIns="65311" rIns="130622" bIns="65311" rtlCol="0">
            <a:spAutoFit/>
          </a:bodyPr>
          <a:lstStyle/>
          <a:p>
            <a:r>
              <a:rPr lang="en-US" sz="1700" dirty="0">
                <a:solidFill>
                  <a:schemeClr val="bg2"/>
                </a:solidFill>
              </a:rPr>
              <a:t>Respective Interfaces</a:t>
            </a:r>
          </a:p>
        </p:txBody>
      </p:sp>
      <p:sp>
        <p:nvSpPr>
          <p:cNvPr id="208" name="Rectangle 207"/>
          <p:cNvSpPr/>
          <p:nvPr/>
        </p:nvSpPr>
        <p:spPr>
          <a:xfrm>
            <a:off x="172007" y="6225658"/>
            <a:ext cx="14137686" cy="10131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130622" tIns="65311" rIns="130622" bIns="65311" rtlCol="0" anchor="ctr"/>
          <a:lstStyle/>
          <a:p>
            <a:pPr algn="ctr"/>
            <a:endParaRPr lang="en-US"/>
          </a:p>
        </p:txBody>
      </p:sp>
      <p:sp>
        <p:nvSpPr>
          <p:cNvPr id="209" name="Rectangle 208"/>
          <p:cNvSpPr/>
          <p:nvPr/>
        </p:nvSpPr>
        <p:spPr>
          <a:xfrm>
            <a:off x="250947" y="6256145"/>
            <a:ext cx="5727021" cy="864096"/>
          </a:xfrm>
          <a:prstGeom prst="rect">
            <a:avLst/>
          </a:prstGeom>
        </p:spPr>
        <p:style>
          <a:lnRef idx="2">
            <a:schemeClr val="accent1"/>
          </a:lnRef>
          <a:fillRef idx="1">
            <a:schemeClr val="lt1"/>
          </a:fillRef>
          <a:effectRef idx="0">
            <a:schemeClr val="accent1"/>
          </a:effectRef>
          <a:fontRef idx="minor">
            <a:schemeClr val="dk1"/>
          </a:fontRef>
        </p:style>
        <p:txBody>
          <a:bodyPr lIns="130622" tIns="65311" rIns="130622" bIns="65311" rtlCol="0" anchor="ctr"/>
          <a:lstStyle/>
          <a:p>
            <a:pPr algn="ctr"/>
            <a:endParaRPr lang="en-US"/>
          </a:p>
        </p:txBody>
      </p:sp>
      <p:sp>
        <p:nvSpPr>
          <p:cNvPr id="210" name="Rectangle 209"/>
          <p:cNvSpPr/>
          <p:nvPr/>
        </p:nvSpPr>
        <p:spPr>
          <a:xfrm>
            <a:off x="388846" y="6379952"/>
            <a:ext cx="1272952" cy="407891"/>
          </a:xfrm>
          <a:prstGeom prst="rect">
            <a:avLst/>
          </a:prstGeom>
        </p:spPr>
        <p:style>
          <a:lnRef idx="1">
            <a:schemeClr val="accent1"/>
          </a:lnRef>
          <a:fillRef idx="2">
            <a:schemeClr val="accent1"/>
          </a:fillRef>
          <a:effectRef idx="1">
            <a:schemeClr val="accent1"/>
          </a:effectRef>
          <a:fontRef idx="minor">
            <a:schemeClr val="dk1"/>
          </a:fontRef>
        </p:style>
        <p:txBody>
          <a:bodyPr lIns="130622" tIns="65311" rIns="130622" bIns="65311" rtlCol="0" anchor="ctr"/>
          <a:lstStyle/>
          <a:p>
            <a:pPr algn="ctr"/>
            <a:r>
              <a:rPr lang="en-US" sz="1400" dirty="0" err="1"/>
              <a:t>Redis</a:t>
            </a:r>
            <a:endParaRPr lang="en-US" sz="1400" dirty="0"/>
          </a:p>
        </p:txBody>
      </p:sp>
      <p:sp>
        <p:nvSpPr>
          <p:cNvPr id="211" name="Rectangle 210"/>
          <p:cNvSpPr/>
          <p:nvPr/>
        </p:nvSpPr>
        <p:spPr>
          <a:xfrm>
            <a:off x="3969473" y="6379952"/>
            <a:ext cx="1856818" cy="407891"/>
          </a:xfrm>
          <a:prstGeom prst="rect">
            <a:avLst/>
          </a:prstGeom>
        </p:spPr>
        <p:style>
          <a:lnRef idx="1">
            <a:schemeClr val="accent1"/>
          </a:lnRef>
          <a:fillRef idx="2">
            <a:schemeClr val="accent1"/>
          </a:fillRef>
          <a:effectRef idx="1">
            <a:schemeClr val="accent1"/>
          </a:effectRef>
          <a:fontRef idx="minor">
            <a:schemeClr val="dk1"/>
          </a:fontRef>
        </p:style>
        <p:txBody>
          <a:bodyPr lIns="130622" tIns="65311" rIns="130622" bIns="65311" rtlCol="0" anchor="ctr"/>
          <a:lstStyle/>
          <a:p>
            <a:pPr algn="ctr"/>
            <a:r>
              <a:rPr lang="en-US" sz="1400" dirty="0"/>
              <a:t>Other Storages</a:t>
            </a:r>
          </a:p>
        </p:txBody>
      </p:sp>
      <p:sp>
        <p:nvSpPr>
          <p:cNvPr id="212" name="Rectangle 211"/>
          <p:cNvSpPr/>
          <p:nvPr/>
        </p:nvSpPr>
        <p:spPr>
          <a:xfrm>
            <a:off x="1830307" y="6366712"/>
            <a:ext cx="1972032" cy="407891"/>
          </a:xfrm>
          <a:prstGeom prst="rect">
            <a:avLst/>
          </a:prstGeom>
        </p:spPr>
        <p:style>
          <a:lnRef idx="1">
            <a:schemeClr val="accent1"/>
          </a:lnRef>
          <a:fillRef idx="2">
            <a:schemeClr val="accent1"/>
          </a:fillRef>
          <a:effectRef idx="1">
            <a:schemeClr val="accent1"/>
          </a:effectRef>
          <a:fontRef idx="minor">
            <a:schemeClr val="dk1"/>
          </a:fontRef>
        </p:style>
        <p:txBody>
          <a:bodyPr lIns="130622" tIns="65311" rIns="130622" bIns="65311" rtlCol="0" anchor="ctr"/>
          <a:lstStyle/>
          <a:p>
            <a:pPr algn="ctr"/>
            <a:r>
              <a:rPr lang="en-US" sz="1400" dirty="0"/>
              <a:t>No-SQL Storage</a:t>
            </a:r>
          </a:p>
        </p:txBody>
      </p:sp>
      <p:sp>
        <p:nvSpPr>
          <p:cNvPr id="213" name="TextBox 212"/>
          <p:cNvSpPr txBox="1"/>
          <p:nvPr/>
        </p:nvSpPr>
        <p:spPr>
          <a:xfrm>
            <a:off x="178714" y="6808035"/>
            <a:ext cx="5984358" cy="393508"/>
          </a:xfrm>
          <a:prstGeom prst="rect">
            <a:avLst/>
          </a:prstGeom>
          <a:noFill/>
        </p:spPr>
        <p:txBody>
          <a:bodyPr wrap="square" lIns="130622" tIns="65311" rIns="130622" bIns="65311" rtlCol="0">
            <a:spAutoFit/>
          </a:bodyPr>
          <a:lstStyle/>
          <a:p>
            <a:pPr algn="ctr"/>
            <a:r>
              <a:rPr lang="en-US" sz="1700" dirty="0">
                <a:solidFill>
                  <a:schemeClr val="bg2"/>
                </a:solidFill>
              </a:rPr>
              <a:t>Big-Data/High-</a:t>
            </a:r>
            <a:r>
              <a:rPr lang="en-US" sz="1700" dirty="0" err="1">
                <a:solidFill>
                  <a:schemeClr val="bg2"/>
                </a:solidFill>
              </a:rPr>
              <a:t>Perf</a:t>
            </a:r>
            <a:r>
              <a:rPr lang="en-US" sz="1700" dirty="0">
                <a:solidFill>
                  <a:schemeClr val="bg2"/>
                </a:solidFill>
              </a:rPr>
              <a:t> Data Storage (e.g. HDFS)</a:t>
            </a:r>
          </a:p>
        </p:txBody>
      </p:sp>
      <p:sp>
        <p:nvSpPr>
          <p:cNvPr id="214" name="Rectangle 213"/>
          <p:cNvSpPr/>
          <p:nvPr/>
        </p:nvSpPr>
        <p:spPr>
          <a:xfrm>
            <a:off x="6143083" y="6259594"/>
            <a:ext cx="5467517" cy="864096"/>
          </a:xfrm>
          <a:prstGeom prst="rect">
            <a:avLst/>
          </a:prstGeom>
        </p:spPr>
        <p:style>
          <a:lnRef idx="2">
            <a:schemeClr val="accent1"/>
          </a:lnRef>
          <a:fillRef idx="1">
            <a:schemeClr val="lt1"/>
          </a:fillRef>
          <a:effectRef idx="0">
            <a:schemeClr val="accent1"/>
          </a:effectRef>
          <a:fontRef idx="minor">
            <a:schemeClr val="dk1"/>
          </a:fontRef>
        </p:style>
        <p:txBody>
          <a:bodyPr lIns="130622" tIns="65311" rIns="130622" bIns="65311" rtlCol="0" anchor="ctr"/>
          <a:lstStyle/>
          <a:p>
            <a:pPr algn="ctr"/>
            <a:endParaRPr lang="en-US"/>
          </a:p>
        </p:txBody>
      </p:sp>
      <p:sp>
        <p:nvSpPr>
          <p:cNvPr id="215" name="TextBox 214"/>
          <p:cNvSpPr txBox="1"/>
          <p:nvPr/>
        </p:nvSpPr>
        <p:spPr>
          <a:xfrm>
            <a:off x="6145502" y="6798375"/>
            <a:ext cx="5465099" cy="393508"/>
          </a:xfrm>
          <a:prstGeom prst="rect">
            <a:avLst/>
          </a:prstGeom>
          <a:noFill/>
        </p:spPr>
        <p:txBody>
          <a:bodyPr wrap="square" lIns="130622" tIns="65311" rIns="130622" bIns="65311" rtlCol="0">
            <a:spAutoFit/>
          </a:bodyPr>
          <a:lstStyle/>
          <a:p>
            <a:pPr algn="ctr"/>
            <a:r>
              <a:rPr lang="en-US" sz="1700" dirty="0">
                <a:solidFill>
                  <a:schemeClr val="bg2"/>
                </a:solidFill>
              </a:rPr>
              <a:t>Relational Data Storage</a:t>
            </a:r>
          </a:p>
        </p:txBody>
      </p:sp>
      <p:sp>
        <p:nvSpPr>
          <p:cNvPr id="216" name="Rectangle 215"/>
          <p:cNvSpPr/>
          <p:nvPr/>
        </p:nvSpPr>
        <p:spPr>
          <a:xfrm>
            <a:off x="6272673" y="6386905"/>
            <a:ext cx="1680506" cy="407891"/>
          </a:xfrm>
          <a:prstGeom prst="rect">
            <a:avLst/>
          </a:prstGeom>
        </p:spPr>
        <p:style>
          <a:lnRef idx="1">
            <a:schemeClr val="accent1"/>
          </a:lnRef>
          <a:fillRef idx="2">
            <a:schemeClr val="accent1"/>
          </a:fillRef>
          <a:effectRef idx="1">
            <a:schemeClr val="accent1"/>
          </a:effectRef>
          <a:fontRef idx="minor">
            <a:schemeClr val="dk1"/>
          </a:fontRef>
        </p:style>
        <p:txBody>
          <a:bodyPr lIns="130622" tIns="65311" rIns="130622" bIns="65311" rtlCol="0" anchor="ctr"/>
          <a:lstStyle/>
          <a:p>
            <a:pPr algn="ctr"/>
            <a:r>
              <a:rPr lang="en-US" sz="1400" dirty="0"/>
              <a:t>SQL Server</a:t>
            </a:r>
          </a:p>
        </p:txBody>
      </p:sp>
      <p:sp>
        <p:nvSpPr>
          <p:cNvPr id="217" name="Rectangle 216"/>
          <p:cNvSpPr/>
          <p:nvPr/>
        </p:nvSpPr>
        <p:spPr>
          <a:xfrm>
            <a:off x="8134368" y="6379951"/>
            <a:ext cx="3328493" cy="407891"/>
          </a:xfrm>
          <a:prstGeom prst="rect">
            <a:avLst/>
          </a:prstGeom>
        </p:spPr>
        <p:style>
          <a:lnRef idx="1">
            <a:schemeClr val="accent1"/>
          </a:lnRef>
          <a:fillRef idx="2">
            <a:schemeClr val="accent1"/>
          </a:fillRef>
          <a:effectRef idx="1">
            <a:schemeClr val="accent1"/>
          </a:effectRef>
          <a:fontRef idx="minor">
            <a:schemeClr val="dk1"/>
          </a:fontRef>
        </p:style>
        <p:txBody>
          <a:bodyPr lIns="130622" tIns="65311" rIns="130622" bIns="65311" rtlCol="0" anchor="ctr"/>
          <a:lstStyle/>
          <a:p>
            <a:pPr algn="ctr"/>
            <a:r>
              <a:rPr lang="en-US" sz="1400" dirty="0"/>
              <a:t>Other relational Data Storage</a:t>
            </a:r>
          </a:p>
        </p:txBody>
      </p:sp>
      <p:sp>
        <p:nvSpPr>
          <p:cNvPr id="218" name="Rectangle 217"/>
          <p:cNvSpPr/>
          <p:nvPr/>
        </p:nvSpPr>
        <p:spPr>
          <a:xfrm>
            <a:off x="11793030" y="6268088"/>
            <a:ext cx="2319725" cy="884288"/>
          </a:xfrm>
          <a:prstGeom prst="rect">
            <a:avLst/>
          </a:prstGeom>
        </p:spPr>
        <p:style>
          <a:lnRef idx="2">
            <a:schemeClr val="accent1"/>
          </a:lnRef>
          <a:fillRef idx="1">
            <a:schemeClr val="lt1"/>
          </a:fillRef>
          <a:effectRef idx="0">
            <a:schemeClr val="accent1"/>
          </a:effectRef>
          <a:fontRef idx="minor">
            <a:schemeClr val="dk1"/>
          </a:fontRef>
        </p:style>
        <p:txBody>
          <a:bodyPr lIns="130622" tIns="65311" rIns="130622" bIns="65311" rtlCol="0" anchor="ctr"/>
          <a:lstStyle/>
          <a:p>
            <a:pPr algn="ctr"/>
            <a:r>
              <a:rPr lang="en-US" sz="1700" dirty="0"/>
              <a:t>Other Storages</a:t>
            </a:r>
          </a:p>
        </p:txBody>
      </p:sp>
      <p:sp>
        <p:nvSpPr>
          <p:cNvPr id="219" name="TextBox 218"/>
          <p:cNvSpPr txBox="1"/>
          <p:nvPr/>
        </p:nvSpPr>
        <p:spPr>
          <a:xfrm>
            <a:off x="56794" y="7238786"/>
            <a:ext cx="14286387" cy="393508"/>
          </a:xfrm>
          <a:prstGeom prst="rect">
            <a:avLst/>
          </a:prstGeom>
          <a:noFill/>
        </p:spPr>
        <p:txBody>
          <a:bodyPr wrap="square" lIns="130622" tIns="65311" rIns="130622" bIns="65311" rtlCol="0">
            <a:spAutoFit/>
          </a:bodyPr>
          <a:lstStyle/>
          <a:p>
            <a:pPr algn="ctr"/>
            <a:r>
              <a:rPr lang="en-US" sz="1700" b="1" dirty="0">
                <a:solidFill>
                  <a:schemeClr val="bg1"/>
                </a:solidFill>
              </a:rPr>
              <a:t>Shared Data Storage Platform</a:t>
            </a:r>
          </a:p>
        </p:txBody>
      </p:sp>
      <p:sp>
        <p:nvSpPr>
          <p:cNvPr id="220" name="Rectangle 219"/>
          <p:cNvSpPr/>
          <p:nvPr/>
        </p:nvSpPr>
        <p:spPr>
          <a:xfrm>
            <a:off x="163527" y="5707200"/>
            <a:ext cx="14146166" cy="432048"/>
          </a:xfrm>
          <a:prstGeom prst="rect">
            <a:avLst/>
          </a:prstGeom>
          <a:pattFill prst="diagBrick">
            <a:fgClr>
              <a:schemeClr val="accent1"/>
            </a:fgClr>
            <a:bgClr>
              <a:schemeClr val="bg1"/>
            </a:bgClr>
          </a:pattFill>
          <a:ln/>
        </p:spPr>
        <p:style>
          <a:lnRef idx="2">
            <a:schemeClr val="accent1">
              <a:shade val="50000"/>
            </a:schemeClr>
          </a:lnRef>
          <a:fillRef idx="1">
            <a:schemeClr val="accent1"/>
          </a:fillRef>
          <a:effectRef idx="0">
            <a:schemeClr val="accent1"/>
          </a:effectRef>
          <a:fontRef idx="minor">
            <a:schemeClr val="lt1"/>
          </a:fontRef>
        </p:style>
        <p:txBody>
          <a:bodyPr lIns="130622" tIns="65311" rIns="130622" bIns="65311" rtlCol="0" anchor="ctr"/>
          <a:lstStyle/>
          <a:p>
            <a:pPr algn="ctr"/>
            <a:endParaRPr lang="en-US"/>
          </a:p>
        </p:txBody>
      </p:sp>
      <p:sp>
        <p:nvSpPr>
          <p:cNvPr id="221" name="TextBox 220"/>
          <p:cNvSpPr txBox="1"/>
          <p:nvPr/>
        </p:nvSpPr>
        <p:spPr>
          <a:xfrm>
            <a:off x="4764311" y="5769823"/>
            <a:ext cx="2631495" cy="347341"/>
          </a:xfrm>
          <a:prstGeom prst="rect">
            <a:avLst/>
          </a:prstGeom>
          <a:solidFill>
            <a:schemeClr val="bg1"/>
          </a:solidFill>
        </p:spPr>
        <p:txBody>
          <a:bodyPr wrap="none" lIns="130622" tIns="65311" rIns="130622" bIns="65311" rtlCol="0">
            <a:spAutoFit/>
          </a:bodyPr>
          <a:lstStyle/>
          <a:p>
            <a:r>
              <a:rPr lang="en-US" sz="1400" dirty="0">
                <a:solidFill>
                  <a:schemeClr val="bg2"/>
                </a:solidFill>
              </a:rPr>
              <a:t>Storage related Interfaces</a:t>
            </a:r>
          </a:p>
        </p:txBody>
      </p:sp>
      <p:sp>
        <p:nvSpPr>
          <p:cNvPr id="225" name="TextBox 224"/>
          <p:cNvSpPr txBox="1"/>
          <p:nvPr/>
        </p:nvSpPr>
        <p:spPr>
          <a:xfrm>
            <a:off x="3322782" y="1954560"/>
            <a:ext cx="3168437" cy="439674"/>
          </a:xfrm>
          <a:prstGeom prst="rect">
            <a:avLst/>
          </a:prstGeom>
          <a:noFill/>
        </p:spPr>
        <p:txBody>
          <a:bodyPr wrap="none" lIns="130622" tIns="65311" rIns="130622" bIns="65311" rtlCol="0">
            <a:spAutoFit/>
          </a:bodyPr>
          <a:lstStyle/>
          <a:p>
            <a:r>
              <a:rPr lang="en-US" sz="2000" b="1" dirty="0">
                <a:solidFill>
                  <a:schemeClr val="bg1"/>
                </a:solidFill>
              </a:rPr>
              <a:t>Processing Platform</a:t>
            </a:r>
          </a:p>
        </p:txBody>
      </p:sp>
      <p:sp>
        <p:nvSpPr>
          <p:cNvPr id="234" name="Up-Down Arrow 233"/>
          <p:cNvSpPr/>
          <p:nvPr/>
        </p:nvSpPr>
        <p:spPr>
          <a:xfrm>
            <a:off x="10159561" y="5044266"/>
            <a:ext cx="381598" cy="832736"/>
          </a:xfrm>
          <a:prstGeom prst="upDownArrow">
            <a:avLst/>
          </a:prstGeom>
        </p:spPr>
        <p:style>
          <a:lnRef idx="3">
            <a:schemeClr val="lt1"/>
          </a:lnRef>
          <a:fillRef idx="1">
            <a:schemeClr val="accent3"/>
          </a:fillRef>
          <a:effectRef idx="1">
            <a:schemeClr val="accent3"/>
          </a:effectRef>
          <a:fontRef idx="minor">
            <a:schemeClr val="lt1"/>
          </a:fontRef>
        </p:style>
        <p:txBody>
          <a:bodyPr lIns="130622" tIns="65311" rIns="130622" bIns="65311" rtlCol="0" anchor="ctr"/>
          <a:lstStyle/>
          <a:p>
            <a:pPr algn="ctr"/>
            <a:endParaRPr lang="en-US"/>
          </a:p>
        </p:txBody>
      </p:sp>
      <p:sp>
        <p:nvSpPr>
          <p:cNvPr id="236" name="Up-Down Arrow 235"/>
          <p:cNvSpPr/>
          <p:nvPr/>
        </p:nvSpPr>
        <p:spPr>
          <a:xfrm>
            <a:off x="2130624" y="2401107"/>
            <a:ext cx="345638" cy="475298"/>
          </a:xfrm>
          <a:prstGeom prst="upDownArrow">
            <a:avLst/>
          </a:prstGeom>
        </p:spPr>
        <p:style>
          <a:lnRef idx="3">
            <a:schemeClr val="lt1"/>
          </a:lnRef>
          <a:fillRef idx="1">
            <a:schemeClr val="accent4"/>
          </a:fillRef>
          <a:effectRef idx="1">
            <a:schemeClr val="accent4"/>
          </a:effectRef>
          <a:fontRef idx="minor">
            <a:schemeClr val="lt1"/>
          </a:fontRef>
        </p:style>
        <p:txBody>
          <a:bodyPr lIns="130622" tIns="65311" rIns="130622" bIns="65311" rtlCol="0" anchor="ctr"/>
          <a:lstStyle/>
          <a:p>
            <a:pPr algn="ctr"/>
            <a:endParaRPr lang="en-US"/>
          </a:p>
        </p:txBody>
      </p:sp>
      <p:sp>
        <p:nvSpPr>
          <p:cNvPr id="237" name="Up-Down Arrow 236"/>
          <p:cNvSpPr/>
          <p:nvPr/>
        </p:nvSpPr>
        <p:spPr>
          <a:xfrm>
            <a:off x="9216211" y="2394373"/>
            <a:ext cx="345638" cy="475298"/>
          </a:xfrm>
          <a:prstGeom prst="upDownArrow">
            <a:avLst/>
          </a:prstGeom>
        </p:spPr>
        <p:style>
          <a:lnRef idx="3">
            <a:schemeClr val="lt1"/>
          </a:lnRef>
          <a:fillRef idx="1">
            <a:schemeClr val="accent4"/>
          </a:fillRef>
          <a:effectRef idx="1">
            <a:schemeClr val="accent4"/>
          </a:effectRef>
          <a:fontRef idx="minor">
            <a:schemeClr val="lt1"/>
          </a:fontRef>
        </p:style>
        <p:txBody>
          <a:bodyPr lIns="130622" tIns="65311" rIns="130622" bIns="65311" rtlCol="0" anchor="ctr"/>
          <a:lstStyle/>
          <a:p>
            <a:pPr algn="ctr"/>
            <a:endParaRPr lang="en-US"/>
          </a:p>
        </p:txBody>
      </p:sp>
      <p:sp>
        <p:nvSpPr>
          <p:cNvPr id="239" name="Left-Right Arrow 238"/>
          <p:cNvSpPr/>
          <p:nvPr/>
        </p:nvSpPr>
        <p:spPr>
          <a:xfrm>
            <a:off x="147134" y="3694644"/>
            <a:ext cx="668560" cy="281881"/>
          </a:xfrm>
          <a:prstGeom prst="leftRightArrow">
            <a:avLst/>
          </a:prstGeom>
        </p:spPr>
        <p:style>
          <a:lnRef idx="3">
            <a:schemeClr val="lt1"/>
          </a:lnRef>
          <a:fillRef idx="1">
            <a:schemeClr val="accent4"/>
          </a:fillRef>
          <a:effectRef idx="1">
            <a:schemeClr val="accent4"/>
          </a:effectRef>
          <a:fontRef idx="minor">
            <a:schemeClr val="lt1"/>
          </a:fontRef>
        </p:style>
        <p:txBody>
          <a:bodyPr lIns="130622" tIns="65311" rIns="130622" bIns="65311" rtlCol="0" anchor="ctr"/>
          <a:lstStyle/>
          <a:p>
            <a:pPr algn="ctr"/>
            <a:endParaRPr lang="en-US"/>
          </a:p>
        </p:txBody>
      </p:sp>
      <p:sp>
        <p:nvSpPr>
          <p:cNvPr id="240" name="Left-Right Arrow 239"/>
          <p:cNvSpPr/>
          <p:nvPr/>
        </p:nvSpPr>
        <p:spPr>
          <a:xfrm>
            <a:off x="10893946" y="3774416"/>
            <a:ext cx="668560" cy="281881"/>
          </a:xfrm>
          <a:prstGeom prst="leftRightArrow">
            <a:avLst/>
          </a:prstGeom>
        </p:spPr>
        <p:style>
          <a:lnRef idx="3">
            <a:schemeClr val="lt1"/>
          </a:lnRef>
          <a:fillRef idx="1">
            <a:schemeClr val="accent4"/>
          </a:fillRef>
          <a:effectRef idx="1">
            <a:schemeClr val="accent4"/>
          </a:effectRef>
          <a:fontRef idx="minor">
            <a:schemeClr val="lt1"/>
          </a:fontRef>
        </p:style>
        <p:txBody>
          <a:bodyPr lIns="130622" tIns="65311" rIns="130622" bIns="65311" rtlCol="0" anchor="ctr"/>
          <a:lstStyle/>
          <a:p>
            <a:pPr algn="ctr"/>
            <a:endParaRPr lang="en-US"/>
          </a:p>
        </p:txBody>
      </p:sp>
      <p:sp>
        <p:nvSpPr>
          <p:cNvPr id="78" name="Rectangle 77"/>
          <p:cNvSpPr/>
          <p:nvPr/>
        </p:nvSpPr>
        <p:spPr>
          <a:xfrm>
            <a:off x="12014446" y="2127380"/>
            <a:ext cx="765629" cy="3009836"/>
          </a:xfrm>
          <a:prstGeom prst="rect">
            <a:avLst/>
          </a:prstGeom>
        </p:spPr>
        <p:style>
          <a:lnRef idx="2">
            <a:schemeClr val="dk1"/>
          </a:lnRef>
          <a:fillRef idx="1">
            <a:schemeClr val="lt1"/>
          </a:fillRef>
          <a:effectRef idx="0">
            <a:schemeClr val="dk1"/>
          </a:effectRef>
          <a:fontRef idx="minor">
            <a:schemeClr val="dk1"/>
          </a:fontRef>
        </p:style>
        <p:txBody>
          <a:bodyPr lIns="130622" tIns="65311" rIns="130622" bIns="65311" rtlCol="0" anchor="ctr"/>
          <a:lstStyle/>
          <a:p>
            <a:pPr algn="ctr"/>
            <a:endParaRPr lang="en-US" sz="2000" b="1" dirty="0"/>
          </a:p>
        </p:txBody>
      </p:sp>
      <p:sp>
        <p:nvSpPr>
          <p:cNvPr id="79" name="Rectangle 78"/>
          <p:cNvSpPr/>
          <p:nvPr/>
        </p:nvSpPr>
        <p:spPr>
          <a:xfrm>
            <a:off x="12960628" y="2127379"/>
            <a:ext cx="759752" cy="3024336"/>
          </a:xfrm>
          <a:prstGeom prst="rect">
            <a:avLst/>
          </a:prstGeom>
        </p:spPr>
        <p:style>
          <a:lnRef idx="2">
            <a:schemeClr val="dk1"/>
          </a:lnRef>
          <a:fillRef idx="1">
            <a:schemeClr val="lt1"/>
          </a:fillRef>
          <a:effectRef idx="0">
            <a:schemeClr val="dk1"/>
          </a:effectRef>
          <a:fontRef idx="minor">
            <a:schemeClr val="dk1"/>
          </a:fontRef>
        </p:style>
        <p:txBody>
          <a:bodyPr lIns="130622" tIns="65311" rIns="130622" bIns="65311" rtlCol="0" anchor="ctr"/>
          <a:lstStyle/>
          <a:p>
            <a:pPr algn="ctr"/>
            <a:r>
              <a:rPr lang="en-US" sz="2000" b="1" dirty="0"/>
              <a:t>:::</a:t>
            </a:r>
          </a:p>
        </p:txBody>
      </p:sp>
      <p:sp>
        <p:nvSpPr>
          <p:cNvPr id="80" name="Rectangle 79"/>
          <p:cNvSpPr/>
          <p:nvPr/>
        </p:nvSpPr>
        <p:spPr>
          <a:xfrm>
            <a:off x="56794" y="1349693"/>
            <a:ext cx="14401600" cy="345638"/>
          </a:xfrm>
          <a:prstGeom prst="rect">
            <a:avLst/>
          </a:prstGeom>
        </p:spPr>
        <p:style>
          <a:lnRef idx="2">
            <a:schemeClr val="dk1">
              <a:shade val="50000"/>
            </a:schemeClr>
          </a:lnRef>
          <a:fillRef idx="1">
            <a:schemeClr val="dk1"/>
          </a:fillRef>
          <a:effectRef idx="0">
            <a:schemeClr val="dk1"/>
          </a:effectRef>
          <a:fontRef idx="minor">
            <a:schemeClr val="lt1"/>
          </a:fontRef>
        </p:style>
        <p:txBody>
          <a:bodyPr lIns="130622" tIns="65311" rIns="130622" bIns="65311" rtlCol="0" anchor="ctr"/>
          <a:lstStyle/>
          <a:p>
            <a:pPr algn="ctr"/>
            <a:r>
              <a:rPr lang="en-US" sz="2000" dirty="0"/>
              <a:t>Communication Infrastructure Layer (E.g. Pub-Sub, Service Bus, ESB)   </a:t>
            </a:r>
          </a:p>
        </p:txBody>
      </p:sp>
      <p:sp>
        <p:nvSpPr>
          <p:cNvPr id="81" name="Up-Down Arrow 80"/>
          <p:cNvSpPr/>
          <p:nvPr/>
        </p:nvSpPr>
        <p:spPr>
          <a:xfrm>
            <a:off x="12269354" y="1522513"/>
            <a:ext cx="345635" cy="616712"/>
          </a:xfrm>
          <a:prstGeom prst="upDownArrow">
            <a:avLst/>
          </a:prstGeom>
        </p:spPr>
        <p:style>
          <a:lnRef idx="3">
            <a:schemeClr val="lt1"/>
          </a:lnRef>
          <a:fillRef idx="1">
            <a:schemeClr val="accent1"/>
          </a:fillRef>
          <a:effectRef idx="1">
            <a:schemeClr val="accent1"/>
          </a:effectRef>
          <a:fontRef idx="minor">
            <a:schemeClr val="lt1"/>
          </a:fontRef>
        </p:style>
        <p:txBody>
          <a:bodyPr lIns="130622" tIns="65311" rIns="130622" bIns="65311" rtlCol="0" anchor="ctr"/>
          <a:lstStyle/>
          <a:p>
            <a:pPr algn="ctr"/>
            <a:endParaRPr lang="en-US"/>
          </a:p>
        </p:txBody>
      </p:sp>
      <p:sp>
        <p:nvSpPr>
          <p:cNvPr id="82" name="Up-Down Arrow 81"/>
          <p:cNvSpPr/>
          <p:nvPr/>
        </p:nvSpPr>
        <p:spPr>
          <a:xfrm>
            <a:off x="13191053" y="1516588"/>
            <a:ext cx="345635" cy="616712"/>
          </a:xfrm>
          <a:prstGeom prst="upDownArrow">
            <a:avLst/>
          </a:prstGeom>
        </p:spPr>
        <p:style>
          <a:lnRef idx="3">
            <a:schemeClr val="lt1"/>
          </a:lnRef>
          <a:fillRef idx="1">
            <a:schemeClr val="accent1"/>
          </a:fillRef>
          <a:effectRef idx="1">
            <a:schemeClr val="accent1"/>
          </a:effectRef>
          <a:fontRef idx="minor">
            <a:schemeClr val="lt1"/>
          </a:fontRef>
        </p:style>
        <p:txBody>
          <a:bodyPr lIns="130622" tIns="65311" rIns="130622" bIns="65311" rtlCol="0" anchor="ctr"/>
          <a:lstStyle/>
          <a:p>
            <a:pPr algn="ctr"/>
            <a:endParaRPr lang="en-US"/>
          </a:p>
        </p:txBody>
      </p:sp>
      <p:sp>
        <p:nvSpPr>
          <p:cNvPr id="83" name="TextBox 82"/>
          <p:cNvSpPr txBox="1"/>
          <p:nvPr/>
        </p:nvSpPr>
        <p:spPr>
          <a:xfrm rot="5400000">
            <a:off x="10912893" y="3421658"/>
            <a:ext cx="3043690" cy="532007"/>
          </a:xfrm>
          <a:prstGeom prst="rect">
            <a:avLst/>
          </a:prstGeom>
          <a:noFill/>
        </p:spPr>
        <p:txBody>
          <a:bodyPr wrap="none" lIns="130622" tIns="65311" rIns="130622" bIns="65311" rtlCol="0">
            <a:spAutoFit/>
          </a:bodyPr>
          <a:lstStyle/>
          <a:p>
            <a:r>
              <a:rPr lang="en-US" dirty="0" err="1"/>
              <a:t>ReadyMind</a:t>
            </a:r>
            <a:r>
              <a:rPr lang="en-US" dirty="0"/>
              <a:t>, </a:t>
            </a:r>
            <a:r>
              <a:rPr lang="en-US" dirty="0" smtClean="0"/>
              <a:t>USH</a:t>
            </a:r>
            <a:endParaRPr lang="en-US" dirty="0"/>
          </a:p>
        </p:txBody>
      </p:sp>
      <p:sp>
        <p:nvSpPr>
          <p:cNvPr id="84" name="Up-Down Arrow 83"/>
          <p:cNvSpPr/>
          <p:nvPr/>
        </p:nvSpPr>
        <p:spPr>
          <a:xfrm>
            <a:off x="12269351" y="5127753"/>
            <a:ext cx="381598" cy="832736"/>
          </a:xfrm>
          <a:prstGeom prst="upDownArrow">
            <a:avLst/>
          </a:prstGeom>
        </p:spPr>
        <p:style>
          <a:lnRef idx="3">
            <a:schemeClr val="lt1"/>
          </a:lnRef>
          <a:fillRef idx="1">
            <a:schemeClr val="accent3"/>
          </a:fillRef>
          <a:effectRef idx="1">
            <a:schemeClr val="accent3"/>
          </a:effectRef>
          <a:fontRef idx="minor">
            <a:schemeClr val="lt1"/>
          </a:fontRef>
        </p:style>
        <p:txBody>
          <a:bodyPr lIns="130622" tIns="65311" rIns="130622" bIns="65311" rtlCol="0" anchor="ctr"/>
          <a:lstStyle/>
          <a:p>
            <a:pPr algn="ctr"/>
            <a:endParaRPr lang="en-US"/>
          </a:p>
        </p:txBody>
      </p:sp>
      <p:sp>
        <p:nvSpPr>
          <p:cNvPr id="85" name="Up-Down Arrow 84"/>
          <p:cNvSpPr/>
          <p:nvPr/>
        </p:nvSpPr>
        <p:spPr>
          <a:xfrm>
            <a:off x="13191054" y="5131650"/>
            <a:ext cx="381598" cy="832736"/>
          </a:xfrm>
          <a:prstGeom prst="upDownArrow">
            <a:avLst/>
          </a:prstGeom>
        </p:spPr>
        <p:style>
          <a:lnRef idx="3">
            <a:schemeClr val="lt1"/>
          </a:lnRef>
          <a:fillRef idx="1">
            <a:schemeClr val="accent3"/>
          </a:fillRef>
          <a:effectRef idx="1">
            <a:schemeClr val="accent3"/>
          </a:effectRef>
          <a:fontRef idx="minor">
            <a:schemeClr val="lt1"/>
          </a:fontRef>
        </p:style>
        <p:txBody>
          <a:bodyPr lIns="130622" tIns="65311" rIns="130622" bIns="65311" rtlCol="0" anchor="ctr"/>
          <a:lstStyle/>
          <a:p>
            <a:pPr algn="ctr"/>
            <a:endParaRPr lang="en-US"/>
          </a:p>
        </p:txBody>
      </p:sp>
      <p:sp>
        <p:nvSpPr>
          <p:cNvPr id="86" name="Up-Down Arrow 85"/>
          <p:cNvSpPr/>
          <p:nvPr/>
        </p:nvSpPr>
        <p:spPr>
          <a:xfrm>
            <a:off x="13939123" y="1522512"/>
            <a:ext cx="404058" cy="4441873"/>
          </a:xfrm>
          <a:prstGeom prst="upDownArrow">
            <a:avLst/>
          </a:prstGeom>
        </p:spPr>
        <p:style>
          <a:lnRef idx="3">
            <a:schemeClr val="lt1"/>
          </a:lnRef>
          <a:fillRef idx="1">
            <a:schemeClr val="dk1"/>
          </a:fillRef>
          <a:effectRef idx="1">
            <a:schemeClr val="dk1"/>
          </a:effectRef>
          <a:fontRef idx="minor">
            <a:schemeClr val="lt1"/>
          </a:fontRef>
        </p:style>
        <p:txBody>
          <a:bodyPr lIns="130622" tIns="65311" rIns="130622" bIns="65311" rtlCol="0" anchor="ctr"/>
          <a:lstStyle/>
          <a:p>
            <a:pPr algn="ctr"/>
            <a:endParaRPr lang="en-US"/>
          </a:p>
        </p:txBody>
      </p:sp>
      <p:sp>
        <p:nvSpPr>
          <p:cNvPr id="87" name="Up-Down Arrow 86"/>
          <p:cNvSpPr/>
          <p:nvPr/>
        </p:nvSpPr>
        <p:spPr>
          <a:xfrm>
            <a:off x="815695" y="1522512"/>
            <a:ext cx="345638" cy="925812"/>
          </a:xfrm>
          <a:prstGeom prst="upDownArrow">
            <a:avLst/>
          </a:prstGeom>
        </p:spPr>
        <p:style>
          <a:lnRef idx="3">
            <a:schemeClr val="lt1"/>
          </a:lnRef>
          <a:fillRef idx="1">
            <a:schemeClr val="accent1"/>
          </a:fillRef>
          <a:effectRef idx="1">
            <a:schemeClr val="accent1"/>
          </a:effectRef>
          <a:fontRef idx="minor">
            <a:schemeClr val="lt1"/>
          </a:fontRef>
        </p:style>
        <p:txBody>
          <a:bodyPr lIns="130622" tIns="65311" rIns="130622" bIns="65311" rtlCol="0" anchor="ctr"/>
          <a:lstStyle/>
          <a:p>
            <a:pPr algn="ctr"/>
            <a:endParaRPr lang="en-US"/>
          </a:p>
        </p:txBody>
      </p:sp>
      <p:sp>
        <p:nvSpPr>
          <p:cNvPr id="95" name="Up-Down Arrow 94"/>
          <p:cNvSpPr/>
          <p:nvPr/>
        </p:nvSpPr>
        <p:spPr>
          <a:xfrm>
            <a:off x="481415" y="5071561"/>
            <a:ext cx="381598" cy="832736"/>
          </a:xfrm>
          <a:prstGeom prst="upDownArrow">
            <a:avLst/>
          </a:prstGeom>
        </p:spPr>
        <p:style>
          <a:lnRef idx="3">
            <a:schemeClr val="lt1"/>
          </a:lnRef>
          <a:fillRef idx="1">
            <a:schemeClr val="accent3"/>
          </a:fillRef>
          <a:effectRef idx="1">
            <a:schemeClr val="accent3"/>
          </a:effectRef>
          <a:fontRef idx="minor">
            <a:schemeClr val="lt1"/>
          </a:fontRef>
        </p:style>
        <p:txBody>
          <a:bodyPr lIns="130622" tIns="65311" rIns="130622" bIns="65311" rtlCol="0" anchor="ctr"/>
          <a:lstStyle/>
          <a:p>
            <a:pPr algn="ctr"/>
            <a:endParaRPr lang="en-US"/>
          </a:p>
        </p:txBody>
      </p:sp>
      <p:sp>
        <p:nvSpPr>
          <p:cNvPr id="100" name="Rectangle 99"/>
          <p:cNvSpPr/>
          <p:nvPr/>
        </p:nvSpPr>
        <p:spPr>
          <a:xfrm>
            <a:off x="2884176" y="4028391"/>
            <a:ext cx="5992666" cy="901122"/>
          </a:xfrm>
          <a:prstGeom prst="rect">
            <a:avLst/>
          </a:prstGeom>
        </p:spPr>
        <p:style>
          <a:lnRef idx="1">
            <a:schemeClr val="accent6"/>
          </a:lnRef>
          <a:fillRef idx="2">
            <a:schemeClr val="accent6"/>
          </a:fillRef>
          <a:effectRef idx="1">
            <a:schemeClr val="accent6"/>
          </a:effectRef>
          <a:fontRef idx="minor">
            <a:schemeClr val="dk1"/>
          </a:fontRef>
        </p:style>
        <p:txBody>
          <a:bodyPr lIns="130622" tIns="65311" rIns="130622" bIns="65311" rtlCol="0" anchor="ctr"/>
          <a:lstStyle/>
          <a:p>
            <a:pPr algn="ctr"/>
            <a:r>
              <a:rPr lang="en-US" dirty="0" smtClean="0"/>
              <a:t>Analytics Processing Clusters</a:t>
            </a:r>
            <a:endParaRPr lang="en-US" dirty="0"/>
          </a:p>
        </p:txBody>
      </p:sp>
    </p:spTree>
    <p:extLst>
      <p:ext uri="{BB962C8B-B14F-4D97-AF65-F5344CB8AC3E}">
        <p14:creationId xmlns:p14="http://schemas.microsoft.com/office/powerpoint/2010/main" val="75562739"/>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3197" y="421006"/>
            <a:ext cx="13907202" cy="676274"/>
          </a:xfrm>
        </p:spPr>
        <p:txBody>
          <a:bodyPr/>
          <a:lstStyle/>
          <a:p>
            <a:r>
              <a:rPr lang="en-US" dirty="0" smtClean="0"/>
              <a:t>AGT Cloud Enabled Analytics Platform Architecture (Component View)</a:t>
            </a:r>
            <a:endParaRPr lang="en-US" dirty="0"/>
          </a:p>
        </p:txBody>
      </p:sp>
      <p:sp>
        <p:nvSpPr>
          <p:cNvPr id="163" name="Rectangle 162"/>
          <p:cNvSpPr/>
          <p:nvPr/>
        </p:nvSpPr>
        <p:spPr>
          <a:xfrm>
            <a:off x="63501" y="1954560"/>
            <a:ext cx="13875622" cy="3456385"/>
          </a:xfrm>
          <a:prstGeom prst="rect">
            <a:avLst/>
          </a:prstGeom>
          <a:solidFill>
            <a:schemeClr val="tx1"/>
          </a:solidFill>
          <a:ln>
            <a:noFill/>
            <a:prstDash val="lgDash"/>
          </a:ln>
        </p:spPr>
        <p:style>
          <a:lnRef idx="2">
            <a:schemeClr val="accent1">
              <a:shade val="50000"/>
            </a:schemeClr>
          </a:lnRef>
          <a:fillRef idx="1">
            <a:schemeClr val="accent1"/>
          </a:fillRef>
          <a:effectRef idx="0">
            <a:schemeClr val="accent1"/>
          </a:effectRef>
          <a:fontRef idx="minor">
            <a:schemeClr val="lt1"/>
          </a:fontRef>
        </p:style>
        <p:txBody>
          <a:bodyPr lIns="130622" tIns="65311" rIns="130622" bIns="65311" rtlCol="0" anchor="ctr"/>
          <a:lstStyle/>
          <a:p>
            <a:pPr algn="ctr"/>
            <a:r>
              <a:rPr lang="en-US" dirty="0" err="1" smtClean="0">
                <a:solidFill>
                  <a:schemeClr val="tx1"/>
                </a:solidFill>
              </a:rPr>
              <a:t>BBig</a:t>
            </a:r>
            <a:endParaRPr lang="en-US" dirty="0">
              <a:solidFill>
                <a:schemeClr val="tx1"/>
              </a:solidFill>
            </a:endParaRPr>
          </a:p>
        </p:txBody>
      </p:sp>
      <p:sp>
        <p:nvSpPr>
          <p:cNvPr id="164" name="Rectangle 163"/>
          <p:cNvSpPr/>
          <p:nvPr/>
        </p:nvSpPr>
        <p:spPr>
          <a:xfrm>
            <a:off x="63501" y="5597004"/>
            <a:ext cx="14394893" cy="1974181"/>
          </a:xfrm>
          <a:prstGeom prst="rect">
            <a:avLst/>
          </a:prstGeom>
          <a:solidFill>
            <a:schemeClr val="tx1"/>
          </a:solidFill>
          <a:ln>
            <a:noFill/>
            <a:prstDash val="lgDash"/>
          </a:ln>
        </p:spPr>
        <p:style>
          <a:lnRef idx="2">
            <a:schemeClr val="accent1">
              <a:shade val="50000"/>
            </a:schemeClr>
          </a:lnRef>
          <a:fillRef idx="1">
            <a:schemeClr val="accent1"/>
          </a:fillRef>
          <a:effectRef idx="0">
            <a:schemeClr val="accent1"/>
          </a:effectRef>
          <a:fontRef idx="minor">
            <a:schemeClr val="lt1"/>
          </a:fontRef>
        </p:style>
        <p:txBody>
          <a:bodyPr lIns="130622" tIns="65311" rIns="130622" bIns="65311" rtlCol="0" anchor="ctr"/>
          <a:lstStyle/>
          <a:p>
            <a:pPr algn="ctr"/>
            <a:endParaRPr lang="en-US"/>
          </a:p>
        </p:txBody>
      </p:sp>
      <p:sp>
        <p:nvSpPr>
          <p:cNvPr id="165" name="Rectangle 164"/>
          <p:cNvSpPr/>
          <p:nvPr/>
        </p:nvSpPr>
        <p:spPr>
          <a:xfrm>
            <a:off x="2942202" y="4028389"/>
            <a:ext cx="4027360" cy="1296144"/>
          </a:xfrm>
          <a:prstGeom prst="rect">
            <a:avLst/>
          </a:prstGeom>
        </p:spPr>
        <p:style>
          <a:lnRef idx="1">
            <a:schemeClr val="accent6"/>
          </a:lnRef>
          <a:fillRef idx="2">
            <a:schemeClr val="accent6"/>
          </a:fillRef>
          <a:effectRef idx="1">
            <a:schemeClr val="accent6"/>
          </a:effectRef>
          <a:fontRef idx="minor">
            <a:schemeClr val="dk1"/>
          </a:fontRef>
        </p:style>
        <p:txBody>
          <a:bodyPr lIns="130622" tIns="65311" rIns="130622" bIns="65311" rtlCol="0" anchor="ctr"/>
          <a:lstStyle/>
          <a:p>
            <a:pPr algn="ctr"/>
            <a:endParaRPr lang="en-US"/>
          </a:p>
        </p:txBody>
      </p:sp>
      <p:sp>
        <p:nvSpPr>
          <p:cNvPr id="169" name="TextBox 168"/>
          <p:cNvSpPr txBox="1"/>
          <p:nvPr/>
        </p:nvSpPr>
        <p:spPr>
          <a:xfrm>
            <a:off x="2937114" y="4992135"/>
            <a:ext cx="4032448" cy="393508"/>
          </a:xfrm>
          <a:prstGeom prst="rect">
            <a:avLst/>
          </a:prstGeom>
          <a:noFill/>
        </p:spPr>
        <p:txBody>
          <a:bodyPr wrap="square" lIns="130622" tIns="65311" rIns="130622" bIns="65311" rtlCol="0">
            <a:spAutoFit/>
          </a:bodyPr>
          <a:lstStyle/>
          <a:p>
            <a:pPr algn="ctr"/>
            <a:r>
              <a:rPr lang="en-US" sz="1700" dirty="0">
                <a:solidFill>
                  <a:schemeClr val="bg2"/>
                </a:solidFill>
              </a:rPr>
              <a:t>Data Processing Clusters</a:t>
            </a:r>
          </a:p>
        </p:txBody>
      </p:sp>
      <p:sp>
        <p:nvSpPr>
          <p:cNvPr id="173" name="Rectangle 172"/>
          <p:cNvSpPr/>
          <p:nvPr/>
        </p:nvSpPr>
        <p:spPr>
          <a:xfrm>
            <a:off x="978497" y="2929423"/>
            <a:ext cx="1723102" cy="2000089"/>
          </a:xfrm>
          <a:prstGeom prst="rect">
            <a:avLst/>
          </a:prstGeom>
          <a:pattFill prst="pct20">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lIns="130622" tIns="65311" rIns="130622" bIns="65311" rtlCol="0" anchor="ctr"/>
          <a:lstStyle/>
          <a:p>
            <a:pPr algn="ctr"/>
            <a:endParaRPr lang="en-US"/>
          </a:p>
        </p:txBody>
      </p:sp>
      <p:sp>
        <p:nvSpPr>
          <p:cNvPr id="174" name="Rectangle 173"/>
          <p:cNvSpPr/>
          <p:nvPr/>
        </p:nvSpPr>
        <p:spPr>
          <a:xfrm>
            <a:off x="9048483" y="2929424"/>
            <a:ext cx="1723102" cy="2000089"/>
          </a:xfrm>
          <a:prstGeom prst="rect">
            <a:avLst/>
          </a:prstGeom>
          <a:pattFill prst="pct20">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lIns="130622" tIns="65311" rIns="130622" bIns="65311" rtlCol="0" anchor="ctr"/>
          <a:lstStyle/>
          <a:p>
            <a:pPr algn="ctr"/>
            <a:endParaRPr lang="en-US"/>
          </a:p>
        </p:txBody>
      </p:sp>
      <p:sp>
        <p:nvSpPr>
          <p:cNvPr id="175" name="Rectangle 174"/>
          <p:cNvSpPr/>
          <p:nvPr/>
        </p:nvSpPr>
        <p:spPr>
          <a:xfrm>
            <a:off x="2701599" y="2943899"/>
            <a:ext cx="6346883" cy="935460"/>
          </a:xfrm>
          <a:prstGeom prst="rect">
            <a:avLst/>
          </a:prstGeom>
          <a:pattFill prst="pct20">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lIns="130622" tIns="65311" rIns="130622" bIns="65311" rtlCol="0" anchor="ctr"/>
          <a:lstStyle/>
          <a:p>
            <a:pPr algn="ctr"/>
            <a:endParaRPr lang="en-US"/>
          </a:p>
        </p:txBody>
      </p:sp>
      <p:grpSp>
        <p:nvGrpSpPr>
          <p:cNvPr id="176" name="Group 175"/>
          <p:cNvGrpSpPr/>
          <p:nvPr/>
        </p:nvGrpSpPr>
        <p:grpSpPr>
          <a:xfrm>
            <a:off x="978496" y="2928853"/>
            <a:ext cx="9793088" cy="2000660"/>
            <a:chOff x="1187624" y="3573016"/>
            <a:chExt cx="6120680" cy="1667217"/>
          </a:xfrm>
        </p:grpSpPr>
        <p:cxnSp>
          <p:nvCxnSpPr>
            <p:cNvPr id="177" name="Straight Connector 176"/>
            <p:cNvCxnSpPr/>
            <p:nvPr/>
          </p:nvCxnSpPr>
          <p:spPr>
            <a:xfrm>
              <a:off x="1187624" y="5240233"/>
              <a:ext cx="1076939"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78" name="Straight Connector 177"/>
            <p:cNvCxnSpPr/>
            <p:nvPr/>
          </p:nvCxnSpPr>
          <p:spPr>
            <a:xfrm flipV="1">
              <a:off x="2264563" y="4365104"/>
              <a:ext cx="0" cy="875129"/>
            </a:xfrm>
            <a:prstGeom prst="line">
              <a:avLst/>
            </a:prstGeom>
          </p:spPr>
          <p:style>
            <a:lnRef idx="2">
              <a:schemeClr val="accent1"/>
            </a:lnRef>
            <a:fillRef idx="0">
              <a:schemeClr val="accent1"/>
            </a:fillRef>
            <a:effectRef idx="1">
              <a:schemeClr val="accent1"/>
            </a:effectRef>
            <a:fontRef idx="minor">
              <a:schemeClr val="tx1"/>
            </a:fontRef>
          </p:style>
        </p:cxnSp>
        <p:cxnSp>
          <p:nvCxnSpPr>
            <p:cNvPr id="179" name="Straight Connector 178"/>
            <p:cNvCxnSpPr/>
            <p:nvPr/>
          </p:nvCxnSpPr>
          <p:spPr>
            <a:xfrm>
              <a:off x="2264563" y="4365104"/>
              <a:ext cx="3963621"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80" name="Straight Connector 179"/>
            <p:cNvCxnSpPr/>
            <p:nvPr/>
          </p:nvCxnSpPr>
          <p:spPr>
            <a:xfrm>
              <a:off x="6228184" y="4365104"/>
              <a:ext cx="0" cy="875129"/>
            </a:xfrm>
            <a:prstGeom prst="line">
              <a:avLst/>
            </a:prstGeom>
          </p:spPr>
          <p:style>
            <a:lnRef idx="2">
              <a:schemeClr val="accent1"/>
            </a:lnRef>
            <a:fillRef idx="0">
              <a:schemeClr val="accent1"/>
            </a:fillRef>
            <a:effectRef idx="1">
              <a:schemeClr val="accent1"/>
            </a:effectRef>
            <a:fontRef idx="minor">
              <a:schemeClr val="tx1"/>
            </a:fontRef>
          </p:style>
        </p:cxnSp>
        <p:cxnSp>
          <p:nvCxnSpPr>
            <p:cNvPr id="181" name="Straight Connector 180"/>
            <p:cNvCxnSpPr/>
            <p:nvPr/>
          </p:nvCxnSpPr>
          <p:spPr>
            <a:xfrm>
              <a:off x="6228184" y="5240233"/>
              <a:ext cx="108012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82" name="Straight Connector 181"/>
            <p:cNvCxnSpPr/>
            <p:nvPr/>
          </p:nvCxnSpPr>
          <p:spPr>
            <a:xfrm flipV="1">
              <a:off x="1187624" y="3573016"/>
              <a:ext cx="0" cy="1667217"/>
            </a:xfrm>
            <a:prstGeom prst="line">
              <a:avLst/>
            </a:prstGeom>
          </p:spPr>
          <p:style>
            <a:lnRef idx="2">
              <a:schemeClr val="accent1"/>
            </a:lnRef>
            <a:fillRef idx="0">
              <a:schemeClr val="accent1"/>
            </a:fillRef>
            <a:effectRef idx="1">
              <a:schemeClr val="accent1"/>
            </a:effectRef>
            <a:fontRef idx="minor">
              <a:schemeClr val="tx1"/>
            </a:fontRef>
          </p:style>
        </p:cxnSp>
        <p:cxnSp>
          <p:nvCxnSpPr>
            <p:cNvPr id="183" name="Straight Connector 182"/>
            <p:cNvCxnSpPr/>
            <p:nvPr/>
          </p:nvCxnSpPr>
          <p:spPr>
            <a:xfrm>
              <a:off x="1187624" y="3573016"/>
              <a:ext cx="612068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84" name="Straight Connector 183"/>
            <p:cNvCxnSpPr/>
            <p:nvPr/>
          </p:nvCxnSpPr>
          <p:spPr>
            <a:xfrm>
              <a:off x="7308304" y="3573016"/>
              <a:ext cx="0" cy="1667217"/>
            </a:xfrm>
            <a:prstGeom prst="line">
              <a:avLst/>
            </a:prstGeom>
          </p:spPr>
          <p:style>
            <a:lnRef idx="2">
              <a:schemeClr val="accent1"/>
            </a:lnRef>
            <a:fillRef idx="0">
              <a:schemeClr val="accent1"/>
            </a:fillRef>
            <a:effectRef idx="1">
              <a:schemeClr val="accent1"/>
            </a:effectRef>
            <a:fontRef idx="minor">
              <a:schemeClr val="tx1"/>
            </a:fontRef>
          </p:style>
        </p:cxnSp>
      </p:grpSp>
      <p:sp>
        <p:nvSpPr>
          <p:cNvPr id="185" name="Rectangle 184"/>
          <p:cNvSpPr/>
          <p:nvPr/>
        </p:nvSpPr>
        <p:spPr>
          <a:xfrm>
            <a:off x="9116837" y="3117813"/>
            <a:ext cx="1424322" cy="518458"/>
          </a:xfrm>
          <a:prstGeom prst="rect">
            <a:avLst/>
          </a:prstGeom>
        </p:spPr>
        <p:style>
          <a:lnRef idx="1">
            <a:schemeClr val="accent1"/>
          </a:lnRef>
          <a:fillRef idx="2">
            <a:schemeClr val="accent1"/>
          </a:fillRef>
          <a:effectRef idx="1">
            <a:schemeClr val="accent1"/>
          </a:effectRef>
          <a:fontRef idx="minor">
            <a:schemeClr val="dk1"/>
          </a:fontRef>
        </p:style>
        <p:txBody>
          <a:bodyPr lIns="130622" tIns="65311" rIns="130622" bIns="65311" rtlCol="0" anchor="ctr"/>
          <a:lstStyle/>
          <a:p>
            <a:pPr algn="ctr"/>
            <a:r>
              <a:rPr lang="en-US" sz="1400" dirty="0"/>
              <a:t>Administration</a:t>
            </a:r>
          </a:p>
        </p:txBody>
      </p:sp>
      <p:sp>
        <p:nvSpPr>
          <p:cNvPr id="186" name="Rectangle 185"/>
          <p:cNvSpPr/>
          <p:nvPr/>
        </p:nvSpPr>
        <p:spPr>
          <a:xfrm>
            <a:off x="2591475" y="3101671"/>
            <a:ext cx="1728192" cy="518458"/>
          </a:xfrm>
          <a:prstGeom prst="rect">
            <a:avLst/>
          </a:prstGeom>
        </p:spPr>
        <p:style>
          <a:lnRef idx="1">
            <a:schemeClr val="accent1"/>
          </a:lnRef>
          <a:fillRef idx="2">
            <a:schemeClr val="accent1"/>
          </a:fillRef>
          <a:effectRef idx="1">
            <a:schemeClr val="accent1"/>
          </a:effectRef>
          <a:fontRef idx="minor">
            <a:schemeClr val="dk1"/>
          </a:fontRef>
        </p:style>
        <p:txBody>
          <a:bodyPr lIns="130622" tIns="65311" rIns="130622" bIns="65311" rtlCol="0" anchor="ctr"/>
          <a:lstStyle/>
          <a:p>
            <a:pPr algn="ctr"/>
            <a:r>
              <a:rPr lang="en-US" sz="1400" dirty="0"/>
              <a:t>Configuration</a:t>
            </a:r>
          </a:p>
        </p:txBody>
      </p:sp>
      <p:sp>
        <p:nvSpPr>
          <p:cNvPr id="187" name="Rectangle 186"/>
          <p:cNvSpPr/>
          <p:nvPr/>
        </p:nvSpPr>
        <p:spPr>
          <a:xfrm>
            <a:off x="1161331" y="3706538"/>
            <a:ext cx="1314931" cy="539974"/>
          </a:xfrm>
          <a:prstGeom prst="rect">
            <a:avLst/>
          </a:prstGeom>
        </p:spPr>
        <p:style>
          <a:lnRef idx="1">
            <a:schemeClr val="accent1"/>
          </a:lnRef>
          <a:fillRef idx="2">
            <a:schemeClr val="accent1"/>
          </a:fillRef>
          <a:effectRef idx="1">
            <a:schemeClr val="accent1"/>
          </a:effectRef>
          <a:fontRef idx="minor">
            <a:schemeClr val="dk1"/>
          </a:fontRef>
        </p:style>
        <p:txBody>
          <a:bodyPr lIns="130622" tIns="65311" rIns="130622" bIns="65311" rtlCol="0" anchor="ctr"/>
          <a:lstStyle/>
          <a:p>
            <a:pPr algn="ctr"/>
            <a:r>
              <a:rPr lang="en-US" sz="1400" dirty="0"/>
              <a:t>Workflow Mgmt.</a:t>
            </a:r>
          </a:p>
        </p:txBody>
      </p:sp>
      <p:sp>
        <p:nvSpPr>
          <p:cNvPr id="188" name="Rectangle 187"/>
          <p:cNvSpPr/>
          <p:nvPr/>
        </p:nvSpPr>
        <p:spPr>
          <a:xfrm>
            <a:off x="9389030" y="3760501"/>
            <a:ext cx="1152128" cy="486011"/>
          </a:xfrm>
          <a:prstGeom prst="rect">
            <a:avLst/>
          </a:prstGeom>
        </p:spPr>
        <p:style>
          <a:lnRef idx="1">
            <a:schemeClr val="accent1"/>
          </a:lnRef>
          <a:fillRef idx="2">
            <a:schemeClr val="accent1"/>
          </a:fillRef>
          <a:effectRef idx="1">
            <a:schemeClr val="accent1"/>
          </a:effectRef>
          <a:fontRef idx="minor">
            <a:schemeClr val="dk1"/>
          </a:fontRef>
        </p:style>
        <p:txBody>
          <a:bodyPr lIns="130622" tIns="65311" rIns="130622" bIns="65311" rtlCol="0" anchor="ctr"/>
          <a:lstStyle/>
          <a:p>
            <a:pPr algn="ctr"/>
            <a:r>
              <a:rPr lang="en-US" sz="1400" dirty="0"/>
              <a:t>Hosting</a:t>
            </a:r>
          </a:p>
        </p:txBody>
      </p:sp>
      <p:sp>
        <p:nvSpPr>
          <p:cNvPr id="189" name="Rectangle 188"/>
          <p:cNvSpPr/>
          <p:nvPr/>
        </p:nvSpPr>
        <p:spPr>
          <a:xfrm>
            <a:off x="4416540" y="3101671"/>
            <a:ext cx="1455954" cy="518458"/>
          </a:xfrm>
          <a:prstGeom prst="rect">
            <a:avLst/>
          </a:prstGeom>
        </p:spPr>
        <p:style>
          <a:lnRef idx="1">
            <a:schemeClr val="accent1"/>
          </a:lnRef>
          <a:fillRef idx="2">
            <a:schemeClr val="accent1"/>
          </a:fillRef>
          <a:effectRef idx="1">
            <a:schemeClr val="accent1"/>
          </a:effectRef>
          <a:fontRef idx="minor">
            <a:schemeClr val="dk1"/>
          </a:fontRef>
        </p:style>
        <p:txBody>
          <a:bodyPr lIns="130622" tIns="65311" rIns="130622" bIns="65311" rtlCol="0" anchor="ctr"/>
          <a:lstStyle/>
          <a:p>
            <a:pPr algn="ctr"/>
            <a:r>
              <a:rPr lang="en-US" sz="1400" dirty="0"/>
              <a:t>Monitoring</a:t>
            </a:r>
          </a:p>
        </p:txBody>
      </p:sp>
      <p:sp>
        <p:nvSpPr>
          <p:cNvPr id="190" name="Rectangle 189"/>
          <p:cNvSpPr/>
          <p:nvPr/>
        </p:nvSpPr>
        <p:spPr>
          <a:xfrm>
            <a:off x="5966266" y="3117813"/>
            <a:ext cx="1579360" cy="518458"/>
          </a:xfrm>
          <a:prstGeom prst="rect">
            <a:avLst/>
          </a:prstGeom>
        </p:spPr>
        <p:style>
          <a:lnRef idx="1">
            <a:schemeClr val="accent1"/>
          </a:lnRef>
          <a:fillRef idx="2">
            <a:schemeClr val="accent1"/>
          </a:fillRef>
          <a:effectRef idx="1">
            <a:schemeClr val="accent1"/>
          </a:effectRef>
          <a:fontRef idx="minor">
            <a:schemeClr val="dk1"/>
          </a:fontRef>
        </p:style>
        <p:txBody>
          <a:bodyPr lIns="130622" tIns="65311" rIns="130622" bIns="65311" rtlCol="0" anchor="ctr"/>
          <a:lstStyle/>
          <a:p>
            <a:pPr algn="ctr"/>
            <a:r>
              <a:rPr lang="en-US" sz="1400" dirty="0"/>
              <a:t>Provisioning</a:t>
            </a:r>
          </a:p>
        </p:txBody>
      </p:sp>
      <p:sp>
        <p:nvSpPr>
          <p:cNvPr id="191" name="Rectangle 190"/>
          <p:cNvSpPr/>
          <p:nvPr/>
        </p:nvSpPr>
        <p:spPr>
          <a:xfrm>
            <a:off x="1161330" y="3101671"/>
            <a:ext cx="1314933" cy="518458"/>
          </a:xfrm>
          <a:prstGeom prst="rect">
            <a:avLst/>
          </a:prstGeom>
        </p:spPr>
        <p:style>
          <a:lnRef idx="1">
            <a:schemeClr val="accent1"/>
          </a:lnRef>
          <a:fillRef idx="2">
            <a:schemeClr val="accent1"/>
          </a:fillRef>
          <a:effectRef idx="1">
            <a:schemeClr val="accent1"/>
          </a:effectRef>
          <a:fontRef idx="minor">
            <a:schemeClr val="dk1"/>
          </a:fontRef>
        </p:style>
        <p:txBody>
          <a:bodyPr lIns="130622" tIns="65311" rIns="130622" bIns="65311" rtlCol="0" anchor="ctr"/>
          <a:lstStyle/>
          <a:p>
            <a:pPr algn="ctr"/>
            <a:r>
              <a:rPr lang="en-US" sz="1400" dirty="0"/>
              <a:t>Analytics Modules</a:t>
            </a:r>
          </a:p>
        </p:txBody>
      </p:sp>
      <p:sp>
        <p:nvSpPr>
          <p:cNvPr id="192" name="Rectangle 191"/>
          <p:cNvSpPr/>
          <p:nvPr/>
        </p:nvSpPr>
        <p:spPr>
          <a:xfrm>
            <a:off x="9389030" y="4357853"/>
            <a:ext cx="1152128" cy="419755"/>
          </a:xfrm>
          <a:prstGeom prst="rect">
            <a:avLst/>
          </a:prstGeom>
        </p:spPr>
        <p:style>
          <a:lnRef idx="1">
            <a:schemeClr val="accent1"/>
          </a:lnRef>
          <a:fillRef idx="2">
            <a:schemeClr val="accent1"/>
          </a:fillRef>
          <a:effectRef idx="1">
            <a:schemeClr val="accent1"/>
          </a:effectRef>
          <a:fontRef idx="minor">
            <a:schemeClr val="dk1"/>
          </a:fontRef>
        </p:style>
        <p:txBody>
          <a:bodyPr lIns="130622" tIns="65311" rIns="130622" bIns="65311" rtlCol="0" anchor="ctr"/>
          <a:lstStyle/>
          <a:p>
            <a:pPr algn="ctr"/>
            <a:r>
              <a:rPr lang="en-US" sz="1400" dirty="0"/>
              <a:t>:::</a:t>
            </a:r>
          </a:p>
        </p:txBody>
      </p:sp>
      <p:sp>
        <p:nvSpPr>
          <p:cNvPr id="193" name="Rectangle 192"/>
          <p:cNvSpPr/>
          <p:nvPr/>
        </p:nvSpPr>
        <p:spPr>
          <a:xfrm>
            <a:off x="1161333" y="4327548"/>
            <a:ext cx="1314931" cy="499411"/>
          </a:xfrm>
          <a:prstGeom prst="rect">
            <a:avLst/>
          </a:prstGeom>
        </p:spPr>
        <p:style>
          <a:lnRef idx="1">
            <a:schemeClr val="accent1"/>
          </a:lnRef>
          <a:fillRef idx="2">
            <a:schemeClr val="accent1"/>
          </a:fillRef>
          <a:effectRef idx="1">
            <a:schemeClr val="accent1"/>
          </a:effectRef>
          <a:fontRef idx="minor">
            <a:schemeClr val="dk1"/>
          </a:fontRef>
        </p:style>
        <p:txBody>
          <a:bodyPr lIns="130622" tIns="65311" rIns="130622" bIns="65311" rtlCol="0" anchor="ctr"/>
          <a:lstStyle/>
          <a:p>
            <a:pPr algn="ctr"/>
            <a:r>
              <a:rPr lang="en-US" sz="1400" dirty="0"/>
              <a:t>Security</a:t>
            </a:r>
          </a:p>
        </p:txBody>
      </p:sp>
      <p:sp>
        <p:nvSpPr>
          <p:cNvPr id="194" name="Rectangle 193"/>
          <p:cNvSpPr/>
          <p:nvPr/>
        </p:nvSpPr>
        <p:spPr>
          <a:xfrm>
            <a:off x="7660839" y="3117813"/>
            <a:ext cx="1345755" cy="518458"/>
          </a:xfrm>
          <a:prstGeom prst="rect">
            <a:avLst/>
          </a:prstGeom>
        </p:spPr>
        <p:style>
          <a:lnRef idx="1">
            <a:schemeClr val="accent1"/>
          </a:lnRef>
          <a:fillRef idx="2">
            <a:schemeClr val="accent1"/>
          </a:fillRef>
          <a:effectRef idx="1">
            <a:schemeClr val="accent1"/>
          </a:effectRef>
          <a:fontRef idx="minor">
            <a:schemeClr val="dk1"/>
          </a:fontRef>
        </p:style>
        <p:txBody>
          <a:bodyPr lIns="130622" tIns="65311" rIns="130622" bIns="65311" rtlCol="0" anchor="ctr"/>
          <a:lstStyle/>
          <a:p>
            <a:pPr algn="ctr"/>
            <a:r>
              <a:rPr lang="en-US" sz="1400" dirty="0"/>
              <a:t>Command Processor</a:t>
            </a:r>
          </a:p>
        </p:txBody>
      </p:sp>
      <p:sp>
        <p:nvSpPr>
          <p:cNvPr id="195" name="Rectangle 194"/>
          <p:cNvSpPr/>
          <p:nvPr/>
        </p:nvSpPr>
        <p:spPr>
          <a:xfrm>
            <a:off x="172006" y="2386607"/>
            <a:ext cx="11419482" cy="455834"/>
          </a:xfrm>
          <a:prstGeom prst="rect">
            <a:avLst/>
          </a:prstGeom>
          <a:pattFill prst="pct70">
            <a:fgClr>
              <a:schemeClr val="accent3"/>
            </a:fgClr>
            <a:bgClr>
              <a:schemeClr val="bg1"/>
            </a:bgClr>
          </a:pattFill>
          <a:ln>
            <a:noFill/>
          </a:ln>
        </p:spPr>
        <p:style>
          <a:lnRef idx="2">
            <a:schemeClr val="accent3">
              <a:shade val="50000"/>
            </a:schemeClr>
          </a:lnRef>
          <a:fillRef idx="1">
            <a:schemeClr val="accent3"/>
          </a:fillRef>
          <a:effectRef idx="0">
            <a:schemeClr val="accent3"/>
          </a:effectRef>
          <a:fontRef idx="minor">
            <a:schemeClr val="lt1"/>
          </a:fontRef>
        </p:style>
        <p:txBody>
          <a:bodyPr lIns="130622" tIns="65311" rIns="130622" bIns="65311" rtlCol="0" anchor="ctr"/>
          <a:lstStyle/>
          <a:p>
            <a:pPr algn="ctr"/>
            <a:endParaRPr lang="en-US"/>
          </a:p>
        </p:txBody>
      </p:sp>
      <p:sp>
        <p:nvSpPr>
          <p:cNvPr id="196" name="Rectangle 195"/>
          <p:cNvSpPr/>
          <p:nvPr/>
        </p:nvSpPr>
        <p:spPr>
          <a:xfrm>
            <a:off x="172007" y="2800878"/>
            <a:ext cx="704691" cy="2461032"/>
          </a:xfrm>
          <a:prstGeom prst="rect">
            <a:avLst/>
          </a:prstGeom>
          <a:pattFill prst="pct70">
            <a:fgClr>
              <a:schemeClr val="accent3"/>
            </a:fgClr>
            <a:bgClr>
              <a:schemeClr val="bg1"/>
            </a:bgClr>
          </a:pattFill>
          <a:ln>
            <a:noFill/>
          </a:ln>
        </p:spPr>
        <p:style>
          <a:lnRef idx="2">
            <a:schemeClr val="accent3">
              <a:shade val="50000"/>
            </a:schemeClr>
          </a:lnRef>
          <a:fillRef idx="1">
            <a:schemeClr val="accent3"/>
          </a:fillRef>
          <a:effectRef idx="0">
            <a:schemeClr val="accent3"/>
          </a:effectRef>
          <a:fontRef idx="minor">
            <a:schemeClr val="lt1"/>
          </a:fontRef>
        </p:style>
        <p:txBody>
          <a:bodyPr lIns="130622" tIns="65311" rIns="130622" bIns="65311" rtlCol="0" anchor="ctr"/>
          <a:lstStyle/>
          <a:p>
            <a:pPr algn="ctr"/>
            <a:endParaRPr lang="en-US"/>
          </a:p>
        </p:txBody>
      </p:sp>
      <p:sp>
        <p:nvSpPr>
          <p:cNvPr id="197" name="Rectangle 196"/>
          <p:cNvSpPr/>
          <p:nvPr/>
        </p:nvSpPr>
        <p:spPr>
          <a:xfrm>
            <a:off x="10905909" y="2825780"/>
            <a:ext cx="704691" cy="2461032"/>
          </a:xfrm>
          <a:prstGeom prst="rect">
            <a:avLst/>
          </a:prstGeom>
          <a:pattFill prst="pct70">
            <a:fgClr>
              <a:schemeClr val="accent3"/>
            </a:fgClr>
            <a:bgClr>
              <a:schemeClr val="bg1"/>
            </a:bgClr>
          </a:pattFill>
          <a:ln>
            <a:noFill/>
          </a:ln>
        </p:spPr>
        <p:style>
          <a:lnRef idx="2">
            <a:schemeClr val="accent3">
              <a:shade val="50000"/>
            </a:schemeClr>
          </a:lnRef>
          <a:fillRef idx="1">
            <a:schemeClr val="accent3"/>
          </a:fillRef>
          <a:effectRef idx="0">
            <a:schemeClr val="accent3"/>
          </a:effectRef>
          <a:fontRef idx="minor">
            <a:schemeClr val="lt1"/>
          </a:fontRef>
        </p:style>
        <p:txBody>
          <a:bodyPr lIns="130622" tIns="65311" rIns="130622" bIns="65311" rtlCol="0" anchor="ctr"/>
          <a:lstStyle/>
          <a:p>
            <a:pPr algn="ctr"/>
            <a:endParaRPr lang="en-US"/>
          </a:p>
        </p:txBody>
      </p:sp>
      <p:grpSp>
        <p:nvGrpSpPr>
          <p:cNvPr id="198" name="Group 197"/>
          <p:cNvGrpSpPr/>
          <p:nvPr/>
        </p:nvGrpSpPr>
        <p:grpSpPr>
          <a:xfrm>
            <a:off x="172006" y="2386608"/>
            <a:ext cx="11419482" cy="2875304"/>
            <a:chOff x="1179240" y="1176930"/>
            <a:chExt cx="7137176" cy="2396087"/>
          </a:xfrm>
        </p:grpSpPr>
        <p:cxnSp>
          <p:nvCxnSpPr>
            <p:cNvPr id="199" name="Straight Connector 198"/>
            <p:cNvCxnSpPr/>
            <p:nvPr/>
          </p:nvCxnSpPr>
          <p:spPr>
            <a:xfrm>
              <a:off x="1179240" y="3573016"/>
              <a:ext cx="440432" cy="0"/>
            </a:xfrm>
            <a:prstGeom prst="line">
              <a:avLst/>
            </a:prstGeom>
          </p:spPr>
          <p:style>
            <a:lnRef idx="2">
              <a:schemeClr val="accent3"/>
            </a:lnRef>
            <a:fillRef idx="0">
              <a:schemeClr val="accent3"/>
            </a:fillRef>
            <a:effectRef idx="1">
              <a:schemeClr val="accent3"/>
            </a:effectRef>
            <a:fontRef idx="minor">
              <a:schemeClr val="tx1"/>
            </a:fontRef>
          </p:style>
        </p:cxnSp>
        <p:cxnSp>
          <p:nvCxnSpPr>
            <p:cNvPr id="200" name="Straight Connector 199"/>
            <p:cNvCxnSpPr/>
            <p:nvPr/>
          </p:nvCxnSpPr>
          <p:spPr>
            <a:xfrm flipV="1">
              <a:off x="1619672" y="1556792"/>
              <a:ext cx="0" cy="2016225"/>
            </a:xfrm>
            <a:prstGeom prst="line">
              <a:avLst/>
            </a:prstGeom>
          </p:spPr>
          <p:style>
            <a:lnRef idx="2">
              <a:schemeClr val="accent3"/>
            </a:lnRef>
            <a:fillRef idx="0">
              <a:schemeClr val="accent3"/>
            </a:fillRef>
            <a:effectRef idx="1">
              <a:schemeClr val="accent3"/>
            </a:effectRef>
            <a:fontRef idx="minor">
              <a:schemeClr val="tx1"/>
            </a:fontRef>
          </p:style>
        </p:cxnSp>
        <p:cxnSp>
          <p:nvCxnSpPr>
            <p:cNvPr id="201" name="Straight Connector 200"/>
            <p:cNvCxnSpPr/>
            <p:nvPr/>
          </p:nvCxnSpPr>
          <p:spPr>
            <a:xfrm>
              <a:off x="1619672" y="1556792"/>
              <a:ext cx="6264696" cy="0"/>
            </a:xfrm>
            <a:prstGeom prst="line">
              <a:avLst/>
            </a:prstGeom>
          </p:spPr>
          <p:style>
            <a:lnRef idx="2">
              <a:schemeClr val="accent3"/>
            </a:lnRef>
            <a:fillRef idx="0">
              <a:schemeClr val="accent3"/>
            </a:fillRef>
            <a:effectRef idx="1">
              <a:schemeClr val="accent3"/>
            </a:effectRef>
            <a:fontRef idx="minor">
              <a:schemeClr val="tx1"/>
            </a:fontRef>
          </p:style>
        </p:cxnSp>
        <p:cxnSp>
          <p:nvCxnSpPr>
            <p:cNvPr id="202" name="Straight Connector 201"/>
            <p:cNvCxnSpPr/>
            <p:nvPr/>
          </p:nvCxnSpPr>
          <p:spPr>
            <a:xfrm>
              <a:off x="7884368" y="1556792"/>
              <a:ext cx="0" cy="2016224"/>
            </a:xfrm>
            <a:prstGeom prst="line">
              <a:avLst/>
            </a:prstGeom>
          </p:spPr>
          <p:style>
            <a:lnRef idx="2">
              <a:schemeClr val="accent3"/>
            </a:lnRef>
            <a:fillRef idx="0">
              <a:schemeClr val="accent3"/>
            </a:fillRef>
            <a:effectRef idx="1">
              <a:schemeClr val="accent3"/>
            </a:effectRef>
            <a:fontRef idx="minor">
              <a:schemeClr val="tx1"/>
            </a:fontRef>
          </p:style>
        </p:cxnSp>
        <p:cxnSp>
          <p:nvCxnSpPr>
            <p:cNvPr id="203" name="Straight Connector 202"/>
            <p:cNvCxnSpPr/>
            <p:nvPr/>
          </p:nvCxnSpPr>
          <p:spPr>
            <a:xfrm>
              <a:off x="7884368" y="3573016"/>
              <a:ext cx="432048" cy="0"/>
            </a:xfrm>
            <a:prstGeom prst="line">
              <a:avLst/>
            </a:prstGeom>
          </p:spPr>
          <p:style>
            <a:lnRef idx="2">
              <a:schemeClr val="accent3"/>
            </a:lnRef>
            <a:fillRef idx="0">
              <a:schemeClr val="accent3"/>
            </a:fillRef>
            <a:effectRef idx="1">
              <a:schemeClr val="accent3"/>
            </a:effectRef>
            <a:fontRef idx="minor">
              <a:schemeClr val="tx1"/>
            </a:fontRef>
          </p:style>
        </p:cxnSp>
        <p:cxnSp>
          <p:nvCxnSpPr>
            <p:cNvPr id="204" name="Straight Connector 203"/>
            <p:cNvCxnSpPr/>
            <p:nvPr/>
          </p:nvCxnSpPr>
          <p:spPr>
            <a:xfrm flipV="1">
              <a:off x="1179240" y="1176930"/>
              <a:ext cx="0" cy="2396086"/>
            </a:xfrm>
            <a:prstGeom prst="line">
              <a:avLst/>
            </a:prstGeom>
          </p:spPr>
          <p:style>
            <a:lnRef idx="2">
              <a:schemeClr val="accent3"/>
            </a:lnRef>
            <a:fillRef idx="0">
              <a:schemeClr val="accent3"/>
            </a:fillRef>
            <a:effectRef idx="1">
              <a:schemeClr val="accent3"/>
            </a:effectRef>
            <a:fontRef idx="minor">
              <a:schemeClr val="tx1"/>
            </a:fontRef>
          </p:style>
        </p:cxnSp>
        <p:cxnSp>
          <p:nvCxnSpPr>
            <p:cNvPr id="205" name="Straight Connector 204"/>
            <p:cNvCxnSpPr/>
            <p:nvPr/>
          </p:nvCxnSpPr>
          <p:spPr>
            <a:xfrm>
              <a:off x="1179240" y="1176930"/>
              <a:ext cx="7137176" cy="0"/>
            </a:xfrm>
            <a:prstGeom prst="line">
              <a:avLst/>
            </a:prstGeom>
          </p:spPr>
          <p:style>
            <a:lnRef idx="2">
              <a:schemeClr val="accent3"/>
            </a:lnRef>
            <a:fillRef idx="0">
              <a:schemeClr val="accent3"/>
            </a:fillRef>
            <a:effectRef idx="1">
              <a:schemeClr val="accent3"/>
            </a:effectRef>
            <a:fontRef idx="minor">
              <a:schemeClr val="tx1"/>
            </a:fontRef>
          </p:style>
        </p:cxnSp>
        <p:cxnSp>
          <p:nvCxnSpPr>
            <p:cNvPr id="206" name="Straight Connector 205"/>
            <p:cNvCxnSpPr/>
            <p:nvPr/>
          </p:nvCxnSpPr>
          <p:spPr>
            <a:xfrm>
              <a:off x="8316416" y="1176930"/>
              <a:ext cx="0" cy="2396086"/>
            </a:xfrm>
            <a:prstGeom prst="line">
              <a:avLst/>
            </a:prstGeom>
          </p:spPr>
          <p:style>
            <a:lnRef idx="2">
              <a:schemeClr val="accent3"/>
            </a:lnRef>
            <a:fillRef idx="0">
              <a:schemeClr val="accent3"/>
            </a:fillRef>
            <a:effectRef idx="1">
              <a:schemeClr val="accent3"/>
            </a:effectRef>
            <a:fontRef idx="minor">
              <a:schemeClr val="tx1"/>
            </a:fontRef>
          </p:style>
        </p:cxnSp>
      </p:grpSp>
      <p:sp>
        <p:nvSpPr>
          <p:cNvPr id="207" name="TextBox 206"/>
          <p:cNvSpPr txBox="1"/>
          <p:nvPr/>
        </p:nvSpPr>
        <p:spPr>
          <a:xfrm>
            <a:off x="4132684" y="2448325"/>
            <a:ext cx="2617773" cy="393508"/>
          </a:xfrm>
          <a:prstGeom prst="rect">
            <a:avLst/>
          </a:prstGeom>
          <a:solidFill>
            <a:schemeClr val="bg1"/>
          </a:solidFill>
        </p:spPr>
        <p:txBody>
          <a:bodyPr wrap="none" lIns="130622" tIns="65311" rIns="130622" bIns="65311" rtlCol="0">
            <a:spAutoFit/>
          </a:bodyPr>
          <a:lstStyle/>
          <a:p>
            <a:r>
              <a:rPr lang="en-US" sz="1700" dirty="0">
                <a:solidFill>
                  <a:schemeClr val="bg2"/>
                </a:solidFill>
              </a:rPr>
              <a:t>Respective Interfaces</a:t>
            </a:r>
          </a:p>
        </p:txBody>
      </p:sp>
      <p:sp>
        <p:nvSpPr>
          <p:cNvPr id="208" name="Rectangle 207"/>
          <p:cNvSpPr/>
          <p:nvPr/>
        </p:nvSpPr>
        <p:spPr>
          <a:xfrm>
            <a:off x="172007" y="6225658"/>
            <a:ext cx="14137686" cy="10131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130622" tIns="65311" rIns="130622" bIns="65311" rtlCol="0" anchor="ctr"/>
          <a:lstStyle/>
          <a:p>
            <a:pPr algn="ctr"/>
            <a:endParaRPr lang="en-US"/>
          </a:p>
        </p:txBody>
      </p:sp>
      <p:sp>
        <p:nvSpPr>
          <p:cNvPr id="209" name="Rectangle 208"/>
          <p:cNvSpPr/>
          <p:nvPr/>
        </p:nvSpPr>
        <p:spPr>
          <a:xfrm>
            <a:off x="250947" y="6256145"/>
            <a:ext cx="5727021" cy="864096"/>
          </a:xfrm>
          <a:prstGeom prst="rect">
            <a:avLst/>
          </a:prstGeom>
        </p:spPr>
        <p:style>
          <a:lnRef idx="2">
            <a:schemeClr val="accent1"/>
          </a:lnRef>
          <a:fillRef idx="1">
            <a:schemeClr val="lt1"/>
          </a:fillRef>
          <a:effectRef idx="0">
            <a:schemeClr val="accent1"/>
          </a:effectRef>
          <a:fontRef idx="minor">
            <a:schemeClr val="dk1"/>
          </a:fontRef>
        </p:style>
        <p:txBody>
          <a:bodyPr lIns="130622" tIns="65311" rIns="130622" bIns="65311" rtlCol="0" anchor="ctr"/>
          <a:lstStyle/>
          <a:p>
            <a:pPr algn="ctr"/>
            <a:endParaRPr lang="en-US"/>
          </a:p>
        </p:txBody>
      </p:sp>
      <p:sp>
        <p:nvSpPr>
          <p:cNvPr id="210" name="Rectangle 209"/>
          <p:cNvSpPr/>
          <p:nvPr/>
        </p:nvSpPr>
        <p:spPr>
          <a:xfrm>
            <a:off x="388846" y="6379952"/>
            <a:ext cx="1272952" cy="407891"/>
          </a:xfrm>
          <a:prstGeom prst="rect">
            <a:avLst/>
          </a:prstGeom>
        </p:spPr>
        <p:style>
          <a:lnRef idx="1">
            <a:schemeClr val="accent1"/>
          </a:lnRef>
          <a:fillRef idx="2">
            <a:schemeClr val="accent1"/>
          </a:fillRef>
          <a:effectRef idx="1">
            <a:schemeClr val="accent1"/>
          </a:effectRef>
          <a:fontRef idx="minor">
            <a:schemeClr val="dk1"/>
          </a:fontRef>
        </p:style>
        <p:txBody>
          <a:bodyPr lIns="130622" tIns="65311" rIns="130622" bIns="65311" rtlCol="0" anchor="ctr"/>
          <a:lstStyle/>
          <a:p>
            <a:pPr algn="ctr"/>
            <a:r>
              <a:rPr lang="en-US" sz="1400" dirty="0" err="1"/>
              <a:t>Redis</a:t>
            </a:r>
            <a:endParaRPr lang="en-US" sz="1400" dirty="0"/>
          </a:p>
        </p:txBody>
      </p:sp>
      <p:sp>
        <p:nvSpPr>
          <p:cNvPr id="211" name="Rectangle 210"/>
          <p:cNvSpPr/>
          <p:nvPr/>
        </p:nvSpPr>
        <p:spPr>
          <a:xfrm>
            <a:off x="3969473" y="6379952"/>
            <a:ext cx="1856818" cy="407891"/>
          </a:xfrm>
          <a:prstGeom prst="rect">
            <a:avLst/>
          </a:prstGeom>
        </p:spPr>
        <p:style>
          <a:lnRef idx="1">
            <a:schemeClr val="accent1"/>
          </a:lnRef>
          <a:fillRef idx="2">
            <a:schemeClr val="accent1"/>
          </a:fillRef>
          <a:effectRef idx="1">
            <a:schemeClr val="accent1"/>
          </a:effectRef>
          <a:fontRef idx="minor">
            <a:schemeClr val="dk1"/>
          </a:fontRef>
        </p:style>
        <p:txBody>
          <a:bodyPr lIns="130622" tIns="65311" rIns="130622" bIns="65311" rtlCol="0" anchor="ctr"/>
          <a:lstStyle/>
          <a:p>
            <a:pPr algn="ctr"/>
            <a:r>
              <a:rPr lang="en-US" sz="1400" dirty="0"/>
              <a:t>Other Storages</a:t>
            </a:r>
          </a:p>
        </p:txBody>
      </p:sp>
      <p:sp>
        <p:nvSpPr>
          <p:cNvPr id="212" name="Rectangle 211"/>
          <p:cNvSpPr/>
          <p:nvPr/>
        </p:nvSpPr>
        <p:spPr>
          <a:xfrm>
            <a:off x="1830307" y="6366712"/>
            <a:ext cx="1972032" cy="407891"/>
          </a:xfrm>
          <a:prstGeom prst="rect">
            <a:avLst/>
          </a:prstGeom>
        </p:spPr>
        <p:style>
          <a:lnRef idx="1">
            <a:schemeClr val="accent1"/>
          </a:lnRef>
          <a:fillRef idx="2">
            <a:schemeClr val="accent1"/>
          </a:fillRef>
          <a:effectRef idx="1">
            <a:schemeClr val="accent1"/>
          </a:effectRef>
          <a:fontRef idx="minor">
            <a:schemeClr val="dk1"/>
          </a:fontRef>
        </p:style>
        <p:txBody>
          <a:bodyPr lIns="130622" tIns="65311" rIns="130622" bIns="65311" rtlCol="0" anchor="ctr"/>
          <a:lstStyle/>
          <a:p>
            <a:pPr algn="ctr"/>
            <a:r>
              <a:rPr lang="en-US" sz="1400" dirty="0"/>
              <a:t>No-SQL Storage</a:t>
            </a:r>
          </a:p>
        </p:txBody>
      </p:sp>
      <p:sp>
        <p:nvSpPr>
          <p:cNvPr id="213" name="TextBox 212"/>
          <p:cNvSpPr txBox="1"/>
          <p:nvPr/>
        </p:nvSpPr>
        <p:spPr>
          <a:xfrm>
            <a:off x="178714" y="6808035"/>
            <a:ext cx="5984358" cy="393508"/>
          </a:xfrm>
          <a:prstGeom prst="rect">
            <a:avLst/>
          </a:prstGeom>
          <a:noFill/>
        </p:spPr>
        <p:txBody>
          <a:bodyPr wrap="square" lIns="130622" tIns="65311" rIns="130622" bIns="65311" rtlCol="0">
            <a:spAutoFit/>
          </a:bodyPr>
          <a:lstStyle/>
          <a:p>
            <a:pPr algn="ctr"/>
            <a:r>
              <a:rPr lang="en-US" sz="1700" dirty="0">
                <a:solidFill>
                  <a:schemeClr val="bg2"/>
                </a:solidFill>
              </a:rPr>
              <a:t>Big-Data/High-</a:t>
            </a:r>
            <a:r>
              <a:rPr lang="en-US" sz="1700" dirty="0" err="1">
                <a:solidFill>
                  <a:schemeClr val="bg2"/>
                </a:solidFill>
              </a:rPr>
              <a:t>Perf</a:t>
            </a:r>
            <a:r>
              <a:rPr lang="en-US" sz="1700" dirty="0">
                <a:solidFill>
                  <a:schemeClr val="bg2"/>
                </a:solidFill>
              </a:rPr>
              <a:t> Data Storage (e.g. HDFS)</a:t>
            </a:r>
          </a:p>
        </p:txBody>
      </p:sp>
      <p:sp>
        <p:nvSpPr>
          <p:cNvPr id="214" name="Rectangle 213"/>
          <p:cNvSpPr/>
          <p:nvPr/>
        </p:nvSpPr>
        <p:spPr>
          <a:xfrm>
            <a:off x="6143083" y="6259594"/>
            <a:ext cx="5467517" cy="864096"/>
          </a:xfrm>
          <a:prstGeom prst="rect">
            <a:avLst/>
          </a:prstGeom>
        </p:spPr>
        <p:style>
          <a:lnRef idx="2">
            <a:schemeClr val="accent1"/>
          </a:lnRef>
          <a:fillRef idx="1">
            <a:schemeClr val="lt1"/>
          </a:fillRef>
          <a:effectRef idx="0">
            <a:schemeClr val="accent1"/>
          </a:effectRef>
          <a:fontRef idx="minor">
            <a:schemeClr val="dk1"/>
          </a:fontRef>
        </p:style>
        <p:txBody>
          <a:bodyPr lIns="130622" tIns="65311" rIns="130622" bIns="65311" rtlCol="0" anchor="ctr"/>
          <a:lstStyle/>
          <a:p>
            <a:pPr algn="ctr"/>
            <a:endParaRPr lang="en-US"/>
          </a:p>
        </p:txBody>
      </p:sp>
      <p:sp>
        <p:nvSpPr>
          <p:cNvPr id="215" name="TextBox 214"/>
          <p:cNvSpPr txBox="1"/>
          <p:nvPr/>
        </p:nvSpPr>
        <p:spPr>
          <a:xfrm>
            <a:off x="6145502" y="6798375"/>
            <a:ext cx="5465099" cy="393508"/>
          </a:xfrm>
          <a:prstGeom prst="rect">
            <a:avLst/>
          </a:prstGeom>
          <a:noFill/>
        </p:spPr>
        <p:txBody>
          <a:bodyPr wrap="square" lIns="130622" tIns="65311" rIns="130622" bIns="65311" rtlCol="0">
            <a:spAutoFit/>
          </a:bodyPr>
          <a:lstStyle/>
          <a:p>
            <a:pPr algn="ctr"/>
            <a:r>
              <a:rPr lang="en-US" sz="1700" dirty="0">
                <a:solidFill>
                  <a:schemeClr val="bg2"/>
                </a:solidFill>
              </a:rPr>
              <a:t>Relational Data Storage</a:t>
            </a:r>
          </a:p>
        </p:txBody>
      </p:sp>
      <p:sp>
        <p:nvSpPr>
          <p:cNvPr id="216" name="Rectangle 215"/>
          <p:cNvSpPr/>
          <p:nvPr/>
        </p:nvSpPr>
        <p:spPr>
          <a:xfrm>
            <a:off x="6272673" y="6386905"/>
            <a:ext cx="1680506" cy="407891"/>
          </a:xfrm>
          <a:prstGeom prst="rect">
            <a:avLst/>
          </a:prstGeom>
        </p:spPr>
        <p:style>
          <a:lnRef idx="1">
            <a:schemeClr val="accent1"/>
          </a:lnRef>
          <a:fillRef idx="2">
            <a:schemeClr val="accent1"/>
          </a:fillRef>
          <a:effectRef idx="1">
            <a:schemeClr val="accent1"/>
          </a:effectRef>
          <a:fontRef idx="minor">
            <a:schemeClr val="dk1"/>
          </a:fontRef>
        </p:style>
        <p:txBody>
          <a:bodyPr lIns="130622" tIns="65311" rIns="130622" bIns="65311" rtlCol="0" anchor="ctr"/>
          <a:lstStyle/>
          <a:p>
            <a:pPr algn="ctr"/>
            <a:r>
              <a:rPr lang="en-US" sz="1400" dirty="0"/>
              <a:t>SQL Server</a:t>
            </a:r>
          </a:p>
        </p:txBody>
      </p:sp>
      <p:sp>
        <p:nvSpPr>
          <p:cNvPr id="217" name="Rectangle 216"/>
          <p:cNvSpPr/>
          <p:nvPr/>
        </p:nvSpPr>
        <p:spPr>
          <a:xfrm>
            <a:off x="8134368" y="6379951"/>
            <a:ext cx="3328493" cy="407891"/>
          </a:xfrm>
          <a:prstGeom prst="rect">
            <a:avLst/>
          </a:prstGeom>
        </p:spPr>
        <p:style>
          <a:lnRef idx="1">
            <a:schemeClr val="accent1"/>
          </a:lnRef>
          <a:fillRef idx="2">
            <a:schemeClr val="accent1"/>
          </a:fillRef>
          <a:effectRef idx="1">
            <a:schemeClr val="accent1"/>
          </a:effectRef>
          <a:fontRef idx="minor">
            <a:schemeClr val="dk1"/>
          </a:fontRef>
        </p:style>
        <p:txBody>
          <a:bodyPr lIns="130622" tIns="65311" rIns="130622" bIns="65311" rtlCol="0" anchor="ctr"/>
          <a:lstStyle/>
          <a:p>
            <a:pPr algn="ctr"/>
            <a:r>
              <a:rPr lang="en-US" sz="1400" dirty="0"/>
              <a:t>Other relational Data Storage</a:t>
            </a:r>
          </a:p>
        </p:txBody>
      </p:sp>
      <p:sp>
        <p:nvSpPr>
          <p:cNvPr id="218" name="Rectangle 217"/>
          <p:cNvSpPr/>
          <p:nvPr/>
        </p:nvSpPr>
        <p:spPr>
          <a:xfrm>
            <a:off x="11793030" y="6268088"/>
            <a:ext cx="2319725" cy="884288"/>
          </a:xfrm>
          <a:prstGeom prst="rect">
            <a:avLst/>
          </a:prstGeom>
        </p:spPr>
        <p:style>
          <a:lnRef idx="2">
            <a:schemeClr val="accent1"/>
          </a:lnRef>
          <a:fillRef idx="1">
            <a:schemeClr val="lt1"/>
          </a:fillRef>
          <a:effectRef idx="0">
            <a:schemeClr val="accent1"/>
          </a:effectRef>
          <a:fontRef idx="minor">
            <a:schemeClr val="dk1"/>
          </a:fontRef>
        </p:style>
        <p:txBody>
          <a:bodyPr lIns="130622" tIns="65311" rIns="130622" bIns="65311" rtlCol="0" anchor="ctr"/>
          <a:lstStyle/>
          <a:p>
            <a:pPr algn="ctr"/>
            <a:r>
              <a:rPr lang="en-US" sz="1700" dirty="0"/>
              <a:t>Other Storages</a:t>
            </a:r>
          </a:p>
        </p:txBody>
      </p:sp>
      <p:sp>
        <p:nvSpPr>
          <p:cNvPr id="219" name="TextBox 218"/>
          <p:cNvSpPr txBox="1"/>
          <p:nvPr/>
        </p:nvSpPr>
        <p:spPr>
          <a:xfrm>
            <a:off x="56794" y="7238786"/>
            <a:ext cx="14286387" cy="393508"/>
          </a:xfrm>
          <a:prstGeom prst="rect">
            <a:avLst/>
          </a:prstGeom>
          <a:noFill/>
        </p:spPr>
        <p:txBody>
          <a:bodyPr wrap="square" lIns="130622" tIns="65311" rIns="130622" bIns="65311" rtlCol="0">
            <a:spAutoFit/>
          </a:bodyPr>
          <a:lstStyle/>
          <a:p>
            <a:pPr algn="ctr"/>
            <a:r>
              <a:rPr lang="en-US" sz="1700" b="1" dirty="0">
                <a:solidFill>
                  <a:schemeClr val="bg1"/>
                </a:solidFill>
              </a:rPr>
              <a:t>Shared Data Storage Platform</a:t>
            </a:r>
          </a:p>
        </p:txBody>
      </p:sp>
      <p:sp>
        <p:nvSpPr>
          <p:cNvPr id="220" name="Rectangle 219"/>
          <p:cNvSpPr/>
          <p:nvPr/>
        </p:nvSpPr>
        <p:spPr>
          <a:xfrm>
            <a:off x="163527" y="5707200"/>
            <a:ext cx="14146166" cy="432048"/>
          </a:xfrm>
          <a:prstGeom prst="rect">
            <a:avLst/>
          </a:prstGeom>
          <a:pattFill prst="diagBrick">
            <a:fgClr>
              <a:schemeClr val="accent1"/>
            </a:fgClr>
            <a:bgClr>
              <a:schemeClr val="bg1"/>
            </a:bgClr>
          </a:pattFill>
          <a:ln/>
        </p:spPr>
        <p:style>
          <a:lnRef idx="2">
            <a:schemeClr val="accent1">
              <a:shade val="50000"/>
            </a:schemeClr>
          </a:lnRef>
          <a:fillRef idx="1">
            <a:schemeClr val="accent1"/>
          </a:fillRef>
          <a:effectRef idx="0">
            <a:schemeClr val="accent1"/>
          </a:effectRef>
          <a:fontRef idx="minor">
            <a:schemeClr val="lt1"/>
          </a:fontRef>
        </p:style>
        <p:txBody>
          <a:bodyPr lIns="130622" tIns="65311" rIns="130622" bIns="65311" rtlCol="0" anchor="ctr"/>
          <a:lstStyle/>
          <a:p>
            <a:pPr algn="ctr"/>
            <a:endParaRPr lang="en-US"/>
          </a:p>
        </p:txBody>
      </p:sp>
      <p:sp>
        <p:nvSpPr>
          <p:cNvPr id="221" name="TextBox 220"/>
          <p:cNvSpPr txBox="1"/>
          <p:nvPr/>
        </p:nvSpPr>
        <p:spPr>
          <a:xfrm>
            <a:off x="4764311" y="5769823"/>
            <a:ext cx="2631495" cy="347341"/>
          </a:xfrm>
          <a:prstGeom prst="rect">
            <a:avLst/>
          </a:prstGeom>
          <a:solidFill>
            <a:schemeClr val="bg1"/>
          </a:solidFill>
        </p:spPr>
        <p:txBody>
          <a:bodyPr wrap="none" lIns="130622" tIns="65311" rIns="130622" bIns="65311" rtlCol="0">
            <a:spAutoFit/>
          </a:bodyPr>
          <a:lstStyle/>
          <a:p>
            <a:r>
              <a:rPr lang="en-US" sz="1400" dirty="0">
                <a:solidFill>
                  <a:schemeClr val="bg2"/>
                </a:solidFill>
              </a:rPr>
              <a:t>Storage related Interfaces</a:t>
            </a:r>
          </a:p>
        </p:txBody>
      </p:sp>
      <p:sp>
        <p:nvSpPr>
          <p:cNvPr id="225" name="TextBox 224"/>
          <p:cNvSpPr txBox="1"/>
          <p:nvPr/>
        </p:nvSpPr>
        <p:spPr>
          <a:xfrm>
            <a:off x="3322783" y="1954560"/>
            <a:ext cx="3929863" cy="439674"/>
          </a:xfrm>
          <a:prstGeom prst="rect">
            <a:avLst/>
          </a:prstGeom>
          <a:noFill/>
        </p:spPr>
        <p:txBody>
          <a:bodyPr wrap="none" lIns="130622" tIns="65311" rIns="130622" bIns="65311" rtlCol="0">
            <a:spAutoFit/>
          </a:bodyPr>
          <a:lstStyle/>
          <a:p>
            <a:r>
              <a:rPr lang="en-US" sz="2000" b="1" dirty="0">
                <a:solidFill>
                  <a:schemeClr val="bg1"/>
                </a:solidFill>
              </a:rPr>
              <a:t>Data Processing Platform</a:t>
            </a:r>
          </a:p>
        </p:txBody>
      </p:sp>
      <p:sp>
        <p:nvSpPr>
          <p:cNvPr id="234" name="Up-Down Arrow 233"/>
          <p:cNvSpPr/>
          <p:nvPr/>
        </p:nvSpPr>
        <p:spPr>
          <a:xfrm>
            <a:off x="10159561" y="5044266"/>
            <a:ext cx="381598" cy="832736"/>
          </a:xfrm>
          <a:prstGeom prst="upDownArrow">
            <a:avLst/>
          </a:prstGeom>
        </p:spPr>
        <p:style>
          <a:lnRef idx="3">
            <a:schemeClr val="lt1"/>
          </a:lnRef>
          <a:fillRef idx="1">
            <a:schemeClr val="accent3"/>
          </a:fillRef>
          <a:effectRef idx="1">
            <a:schemeClr val="accent3"/>
          </a:effectRef>
          <a:fontRef idx="minor">
            <a:schemeClr val="lt1"/>
          </a:fontRef>
        </p:style>
        <p:txBody>
          <a:bodyPr lIns="130622" tIns="65311" rIns="130622" bIns="65311" rtlCol="0" anchor="ctr"/>
          <a:lstStyle/>
          <a:p>
            <a:pPr algn="ctr"/>
            <a:endParaRPr lang="en-US"/>
          </a:p>
        </p:txBody>
      </p:sp>
      <p:sp>
        <p:nvSpPr>
          <p:cNvPr id="236" name="Up-Down Arrow 235"/>
          <p:cNvSpPr/>
          <p:nvPr/>
        </p:nvSpPr>
        <p:spPr>
          <a:xfrm>
            <a:off x="2130624" y="2401107"/>
            <a:ext cx="345638" cy="475298"/>
          </a:xfrm>
          <a:prstGeom prst="upDownArrow">
            <a:avLst/>
          </a:prstGeom>
        </p:spPr>
        <p:style>
          <a:lnRef idx="3">
            <a:schemeClr val="lt1"/>
          </a:lnRef>
          <a:fillRef idx="1">
            <a:schemeClr val="accent4"/>
          </a:fillRef>
          <a:effectRef idx="1">
            <a:schemeClr val="accent4"/>
          </a:effectRef>
          <a:fontRef idx="minor">
            <a:schemeClr val="lt1"/>
          </a:fontRef>
        </p:style>
        <p:txBody>
          <a:bodyPr lIns="130622" tIns="65311" rIns="130622" bIns="65311" rtlCol="0" anchor="ctr"/>
          <a:lstStyle/>
          <a:p>
            <a:pPr algn="ctr"/>
            <a:endParaRPr lang="en-US"/>
          </a:p>
        </p:txBody>
      </p:sp>
      <p:sp>
        <p:nvSpPr>
          <p:cNvPr id="237" name="Up-Down Arrow 236"/>
          <p:cNvSpPr/>
          <p:nvPr/>
        </p:nvSpPr>
        <p:spPr>
          <a:xfrm>
            <a:off x="9216211" y="2394373"/>
            <a:ext cx="345638" cy="475298"/>
          </a:xfrm>
          <a:prstGeom prst="upDownArrow">
            <a:avLst/>
          </a:prstGeom>
        </p:spPr>
        <p:style>
          <a:lnRef idx="3">
            <a:schemeClr val="lt1"/>
          </a:lnRef>
          <a:fillRef idx="1">
            <a:schemeClr val="accent4"/>
          </a:fillRef>
          <a:effectRef idx="1">
            <a:schemeClr val="accent4"/>
          </a:effectRef>
          <a:fontRef idx="minor">
            <a:schemeClr val="lt1"/>
          </a:fontRef>
        </p:style>
        <p:txBody>
          <a:bodyPr lIns="130622" tIns="65311" rIns="130622" bIns="65311" rtlCol="0" anchor="ctr"/>
          <a:lstStyle/>
          <a:p>
            <a:pPr algn="ctr"/>
            <a:endParaRPr lang="en-US"/>
          </a:p>
        </p:txBody>
      </p:sp>
      <p:sp>
        <p:nvSpPr>
          <p:cNvPr id="239" name="Left-Right Arrow 238"/>
          <p:cNvSpPr/>
          <p:nvPr/>
        </p:nvSpPr>
        <p:spPr>
          <a:xfrm>
            <a:off x="147134" y="3694644"/>
            <a:ext cx="668560" cy="281881"/>
          </a:xfrm>
          <a:prstGeom prst="leftRightArrow">
            <a:avLst/>
          </a:prstGeom>
        </p:spPr>
        <p:style>
          <a:lnRef idx="3">
            <a:schemeClr val="lt1"/>
          </a:lnRef>
          <a:fillRef idx="1">
            <a:schemeClr val="accent4"/>
          </a:fillRef>
          <a:effectRef idx="1">
            <a:schemeClr val="accent4"/>
          </a:effectRef>
          <a:fontRef idx="minor">
            <a:schemeClr val="lt1"/>
          </a:fontRef>
        </p:style>
        <p:txBody>
          <a:bodyPr lIns="130622" tIns="65311" rIns="130622" bIns="65311" rtlCol="0" anchor="ctr"/>
          <a:lstStyle/>
          <a:p>
            <a:pPr algn="ctr"/>
            <a:endParaRPr lang="en-US"/>
          </a:p>
        </p:txBody>
      </p:sp>
      <p:sp>
        <p:nvSpPr>
          <p:cNvPr id="240" name="Left-Right Arrow 239"/>
          <p:cNvSpPr/>
          <p:nvPr/>
        </p:nvSpPr>
        <p:spPr>
          <a:xfrm>
            <a:off x="10893946" y="3774416"/>
            <a:ext cx="668560" cy="281881"/>
          </a:xfrm>
          <a:prstGeom prst="leftRightArrow">
            <a:avLst/>
          </a:prstGeom>
        </p:spPr>
        <p:style>
          <a:lnRef idx="3">
            <a:schemeClr val="lt1"/>
          </a:lnRef>
          <a:fillRef idx="1">
            <a:schemeClr val="accent4"/>
          </a:fillRef>
          <a:effectRef idx="1">
            <a:schemeClr val="accent4"/>
          </a:effectRef>
          <a:fontRef idx="minor">
            <a:schemeClr val="lt1"/>
          </a:fontRef>
        </p:style>
        <p:txBody>
          <a:bodyPr lIns="130622" tIns="65311" rIns="130622" bIns="65311" rtlCol="0" anchor="ctr"/>
          <a:lstStyle/>
          <a:p>
            <a:pPr algn="ctr"/>
            <a:endParaRPr lang="en-US"/>
          </a:p>
        </p:txBody>
      </p:sp>
      <p:sp>
        <p:nvSpPr>
          <p:cNvPr id="78" name="Rectangle 77"/>
          <p:cNvSpPr/>
          <p:nvPr/>
        </p:nvSpPr>
        <p:spPr>
          <a:xfrm>
            <a:off x="12014446" y="2213791"/>
            <a:ext cx="765629" cy="2962619"/>
          </a:xfrm>
          <a:prstGeom prst="rect">
            <a:avLst/>
          </a:prstGeom>
        </p:spPr>
        <p:style>
          <a:lnRef idx="2">
            <a:schemeClr val="dk1"/>
          </a:lnRef>
          <a:fillRef idx="1">
            <a:schemeClr val="lt1"/>
          </a:fillRef>
          <a:effectRef idx="0">
            <a:schemeClr val="dk1"/>
          </a:effectRef>
          <a:fontRef idx="minor">
            <a:schemeClr val="dk1"/>
          </a:fontRef>
        </p:style>
        <p:txBody>
          <a:bodyPr lIns="130622" tIns="65311" rIns="130622" bIns="65311" rtlCol="0" anchor="ctr"/>
          <a:lstStyle/>
          <a:p>
            <a:pPr algn="ctr"/>
            <a:endParaRPr lang="en-US" sz="2000" b="1" dirty="0"/>
          </a:p>
        </p:txBody>
      </p:sp>
      <p:sp>
        <p:nvSpPr>
          <p:cNvPr id="79" name="Rectangle 78"/>
          <p:cNvSpPr/>
          <p:nvPr/>
        </p:nvSpPr>
        <p:spPr>
          <a:xfrm>
            <a:off x="12960628" y="2213789"/>
            <a:ext cx="727237" cy="2962619"/>
          </a:xfrm>
          <a:prstGeom prst="rect">
            <a:avLst/>
          </a:prstGeom>
        </p:spPr>
        <p:style>
          <a:lnRef idx="2">
            <a:schemeClr val="dk1"/>
          </a:lnRef>
          <a:fillRef idx="1">
            <a:schemeClr val="lt1"/>
          </a:fillRef>
          <a:effectRef idx="0">
            <a:schemeClr val="dk1"/>
          </a:effectRef>
          <a:fontRef idx="minor">
            <a:schemeClr val="dk1"/>
          </a:fontRef>
        </p:style>
        <p:txBody>
          <a:bodyPr lIns="130622" tIns="65311" rIns="130622" bIns="65311" rtlCol="0" anchor="ctr"/>
          <a:lstStyle/>
          <a:p>
            <a:pPr algn="ctr"/>
            <a:r>
              <a:rPr lang="en-US" sz="2000" b="1" dirty="0" smtClean="0"/>
              <a:t>:::</a:t>
            </a:r>
            <a:endParaRPr lang="en-US" sz="2000" b="1" dirty="0"/>
          </a:p>
        </p:txBody>
      </p:sp>
      <p:sp>
        <p:nvSpPr>
          <p:cNvPr id="80" name="Rectangle 79"/>
          <p:cNvSpPr/>
          <p:nvPr/>
        </p:nvSpPr>
        <p:spPr>
          <a:xfrm>
            <a:off x="56794" y="1349693"/>
            <a:ext cx="14401600" cy="345638"/>
          </a:xfrm>
          <a:prstGeom prst="rect">
            <a:avLst/>
          </a:prstGeom>
        </p:spPr>
        <p:style>
          <a:lnRef idx="2">
            <a:schemeClr val="dk1">
              <a:shade val="50000"/>
            </a:schemeClr>
          </a:lnRef>
          <a:fillRef idx="1">
            <a:schemeClr val="dk1"/>
          </a:fillRef>
          <a:effectRef idx="0">
            <a:schemeClr val="dk1"/>
          </a:effectRef>
          <a:fontRef idx="minor">
            <a:schemeClr val="lt1"/>
          </a:fontRef>
        </p:style>
        <p:txBody>
          <a:bodyPr lIns="130622" tIns="65311" rIns="130622" bIns="65311" rtlCol="0" anchor="ctr"/>
          <a:lstStyle/>
          <a:p>
            <a:pPr algn="ctr"/>
            <a:r>
              <a:rPr lang="en-US" sz="2000" dirty="0"/>
              <a:t>Communication Infrastructure Layer (E.g. Pub-Sub, Service Bus, ESB)   </a:t>
            </a:r>
          </a:p>
        </p:txBody>
      </p:sp>
      <p:sp>
        <p:nvSpPr>
          <p:cNvPr id="81" name="Up-Down Arrow 80"/>
          <p:cNvSpPr/>
          <p:nvPr/>
        </p:nvSpPr>
        <p:spPr>
          <a:xfrm>
            <a:off x="12269354" y="1522513"/>
            <a:ext cx="345635" cy="616712"/>
          </a:xfrm>
          <a:prstGeom prst="upDownArrow">
            <a:avLst/>
          </a:prstGeom>
        </p:spPr>
        <p:style>
          <a:lnRef idx="3">
            <a:schemeClr val="lt1"/>
          </a:lnRef>
          <a:fillRef idx="1">
            <a:schemeClr val="accent1"/>
          </a:fillRef>
          <a:effectRef idx="1">
            <a:schemeClr val="accent1"/>
          </a:effectRef>
          <a:fontRef idx="minor">
            <a:schemeClr val="lt1"/>
          </a:fontRef>
        </p:style>
        <p:txBody>
          <a:bodyPr lIns="130622" tIns="65311" rIns="130622" bIns="65311" rtlCol="0" anchor="ctr"/>
          <a:lstStyle/>
          <a:p>
            <a:pPr algn="ctr"/>
            <a:endParaRPr lang="en-US"/>
          </a:p>
        </p:txBody>
      </p:sp>
      <p:sp>
        <p:nvSpPr>
          <p:cNvPr id="82" name="Up-Down Arrow 81"/>
          <p:cNvSpPr/>
          <p:nvPr/>
        </p:nvSpPr>
        <p:spPr>
          <a:xfrm>
            <a:off x="13191053" y="1516588"/>
            <a:ext cx="345635" cy="616712"/>
          </a:xfrm>
          <a:prstGeom prst="upDownArrow">
            <a:avLst/>
          </a:prstGeom>
        </p:spPr>
        <p:style>
          <a:lnRef idx="3">
            <a:schemeClr val="lt1"/>
          </a:lnRef>
          <a:fillRef idx="1">
            <a:schemeClr val="accent1"/>
          </a:fillRef>
          <a:effectRef idx="1">
            <a:schemeClr val="accent1"/>
          </a:effectRef>
          <a:fontRef idx="minor">
            <a:schemeClr val="lt1"/>
          </a:fontRef>
        </p:style>
        <p:txBody>
          <a:bodyPr lIns="130622" tIns="65311" rIns="130622" bIns="65311" rtlCol="0" anchor="ctr"/>
          <a:lstStyle/>
          <a:p>
            <a:pPr algn="ctr"/>
            <a:endParaRPr lang="en-US"/>
          </a:p>
        </p:txBody>
      </p:sp>
      <p:sp>
        <p:nvSpPr>
          <p:cNvPr id="83" name="TextBox 82"/>
          <p:cNvSpPr txBox="1"/>
          <p:nvPr/>
        </p:nvSpPr>
        <p:spPr>
          <a:xfrm rot="5400000">
            <a:off x="10912893" y="3368635"/>
            <a:ext cx="3043690" cy="532007"/>
          </a:xfrm>
          <a:prstGeom prst="rect">
            <a:avLst/>
          </a:prstGeom>
          <a:noFill/>
        </p:spPr>
        <p:txBody>
          <a:bodyPr wrap="none" lIns="130622" tIns="65311" rIns="130622" bIns="65311" rtlCol="0">
            <a:spAutoFit/>
          </a:bodyPr>
          <a:lstStyle/>
          <a:p>
            <a:r>
              <a:rPr lang="en-US" dirty="0" err="1"/>
              <a:t>ReadyMind</a:t>
            </a:r>
            <a:r>
              <a:rPr lang="en-US" dirty="0"/>
              <a:t>, </a:t>
            </a:r>
            <a:r>
              <a:rPr lang="en-US" dirty="0" smtClean="0"/>
              <a:t>USH</a:t>
            </a:r>
            <a:endParaRPr lang="en-US" dirty="0"/>
          </a:p>
        </p:txBody>
      </p:sp>
      <p:sp>
        <p:nvSpPr>
          <p:cNvPr id="84" name="Up-Down Arrow 83"/>
          <p:cNvSpPr/>
          <p:nvPr/>
        </p:nvSpPr>
        <p:spPr>
          <a:xfrm>
            <a:off x="12269351" y="5127753"/>
            <a:ext cx="381598" cy="832736"/>
          </a:xfrm>
          <a:prstGeom prst="upDownArrow">
            <a:avLst/>
          </a:prstGeom>
        </p:spPr>
        <p:style>
          <a:lnRef idx="3">
            <a:schemeClr val="lt1"/>
          </a:lnRef>
          <a:fillRef idx="1">
            <a:schemeClr val="accent3"/>
          </a:fillRef>
          <a:effectRef idx="1">
            <a:schemeClr val="accent3"/>
          </a:effectRef>
          <a:fontRef idx="minor">
            <a:schemeClr val="lt1"/>
          </a:fontRef>
        </p:style>
        <p:txBody>
          <a:bodyPr lIns="130622" tIns="65311" rIns="130622" bIns="65311" rtlCol="0" anchor="ctr"/>
          <a:lstStyle/>
          <a:p>
            <a:pPr algn="ctr"/>
            <a:endParaRPr lang="en-US"/>
          </a:p>
        </p:txBody>
      </p:sp>
      <p:sp>
        <p:nvSpPr>
          <p:cNvPr id="85" name="Up-Down Arrow 84"/>
          <p:cNvSpPr/>
          <p:nvPr/>
        </p:nvSpPr>
        <p:spPr>
          <a:xfrm>
            <a:off x="13191054" y="5131650"/>
            <a:ext cx="381598" cy="832736"/>
          </a:xfrm>
          <a:prstGeom prst="upDownArrow">
            <a:avLst/>
          </a:prstGeom>
        </p:spPr>
        <p:style>
          <a:lnRef idx="3">
            <a:schemeClr val="lt1"/>
          </a:lnRef>
          <a:fillRef idx="1">
            <a:schemeClr val="accent3"/>
          </a:fillRef>
          <a:effectRef idx="1">
            <a:schemeClr val="accent3"/>
          </a:effectRef>
          <a:fontRef idx="minor">
            <a:schemeClr val="lt1"/>
          </a:fontRef>
        </p:style>
        <p:txBody>
          <a:bodyPr lIns="130622" tIns="65311" rIns="130622" bIns="65311" rtlCol="0" anchor="ctr"/>
          <a:lstStyle/>
          <a:p>
            <a:pPr algn="ctr"/>
            <a:endParaRPr lang="en-US"/>
          </a:p>
        </p:txBody>
      </p:sp>
      <p:sp>
        <p:nvSpPr>
          <p:cNvPr id="86" name="Up-Down Arrow 85"/>
          <p:cNvSpPr/>
          <p:nvPr/>
        </p:nvSpPr>
        <p:spPr>
          <a:xfrm>
            <a:off x="13939123" y="1522512"/>
            <a:ext cx="404058" cy="4441873"/>
          </a:xfrm>
          <a:prstGeom prst="upDownArrow">
            <a:avLst/>
          </a:prstGeom>
        </p:spPr>
        <p:style>
          <a:lnRef idx="3">
            <a:schemeClr val="lt1"/>
          </a:lnRef>
          <a:fillRef idx="1">
            <a:schemeClr val="dk1"/>
          </a:fillRef>
          <a:effectRef idx="1">
            <a:schemeClr val="dk1"/>
          </a:effectRef>
          <a:fontRef idx="minor">
            <a:schemeClr val="lt1"/>
          </a:fontRef>
        </p:style>
        <p:txBody>
          <a:bodyPr lIns="130622" tIns="65311" rIns="130622" bIns="65311" rtlCol="0" anchor="ctr"/>
          <a:lstStyle/>
          <a:p>
            <a:pPr algn="ctr"/>
            <a:endParaRPr lang="en-US"/>
          </a:p>
        </p:txBody>
      </p:sp>
      <p:sp>
        <p:nvSpPr>
          <p:cNvPr id="87" name="Up-Down Arrow 86"/>
          <p:cNvSpPr/>
          <p:nvPr/>
        </p:nvSpPr>
        <p:spPr>
          <a:xfrm>
            <a:off x="815695" y="1522512"/>
            <a:ext cx="345638" cy="925812"/>
          </a:xfrm>
          <a:prstGeom prst="upDownArrow">
            <a:avLst/>
          </a:prstGeom>
        </p:spPr>
        <p:style>
          <a:lnRef idx="3">
            <a:schemeClr val="lt1"/>
          </a:lnRef>
          <a:fillRef idx="1">
            <a:schemeClr val="accent1"/>
          </a:fillRef>
          <a:effectRef idx="1">
            <a:schemeClr val="accent1"/>
          </a:effectRef>
          <a:fontRef idx="minor">
            <a:schemeClr val="lt1"/>
          </a:fontRef>
        </p:style>
        <p:txBody>
          <a:bodyPr lIns="130622" tIns="65311" rIns="130622" bIns="65311" rtlCol="0" anchor="ctr"/>
          <a:lstStyle/>
          <a:p>
            <a:pPr algn="ctr"/>
            <a:endParaRPr lang="en-US"/>
          </a:p>
        </p:txBody>
      </p:sp>
      <p:sp>
        <p:nvSpPr>
          <p:cNvPr id="90" name="Rectangle 89"/>
          <p:cNvSpPr/>
          <p:nvPr/>
        </p:nvSpPr>
        <p:spPr>
          <a:xfrm>
            <a:off x="3103438" y="4300858"/>
            <a:ext cx="1029246" cy="69127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lIns="130622" tIns="65311" rIns="130622" bIns="65311" rtlCol="0" anchor="ctr"/>
          <a:lstStyle/>
          <a:p>
            <a:pPr algn="ctr"/>
            <a:r>
              <a:rPr lang="en-US" sz="1400" dirty="0"/>
              <a:t>Big-Data</a:t>
            </a:r>
          </a:p>
        </p:txBody>
      </p:sp>
      <p:sp>
        <p:nvSpPr>
          <p:cNvPr id="95" name="Up-Down Arrow 94"/>
          <p:cNvSpPr/>
          <p:nvPr/>
        </p:nvSpPr>
        <p:spPr>
          <a:xfrm>
            <a:off x="481415" y="5071561"/>
            <a:ext cx="381598" cy="832736"/>
          </a:xfrm>
          <a:prstGeom prst="upDownArrow">
            <a:avLst/>
          </a:prstGeom>
        </p:spPr>
        <p:style>
          <a:lnRef idx="3">
            <a:schemeClr val="lt1"/>
          </a:lnRef>
          <a:fillRef idx="1">
            <a:schemeClr val="accent3"/>
          </a:fillRef>
          <a:effectRef idx="1">
            <a:schemeClr val="accent3"/>
          </a:effectRef>
          <a:fontRef idx="minor">
            <a:schemeClr val="lt1"/>
          </a:fontRef>
        </p:style>
        <p:txBody>
          <a:bodyPr lIns="130622" tIns="65311" rIns="130622" bIns="65311" rtlCol="0" anchor="ctr"/>
          <a:lstStyle/>
          <a:p>
            <a:pPr algn="ctr"/>
            <a:endParaRPr lang="en-US"/>
          </a:p>
        </p:txBody>
      </p:sp>
      <p:sp>
        <p:nvSpPr>
          <p:cNvPr id="97" name="Rectangle 96"/>
          <p:cNvSpPr/>
          <p:nvPr/>
        </p:nvSpPr>
        <p:spPr>
          <a:xfrm>
            <a:off x="4286567" y="4300858"/>
            <a:ext cx="1222627" cy="69127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lIns="130622" tIns="65311" rIns="130622" bIns="65311" rtlCol="0" anchor="ctr"/>
          <a:lstStyle/>
          <a:p>
            <a:pPr algn="ctr"/>
            <a:r>
              <a:rPr lang="en-US" sz="1400" dirty="0"/>
              <a:t>Non Big-Data</a:t>
            </a:r>
          </a:p>
        </p:txBody>
      </p:sp>
      <p:sp>
        <p:nvSpPr>
          <p:cNvPr id="99" name="Rectangle 98"/>
          <p:cNvSpPr/>
          <p:nvPr/>
        </p:nvSpPr>
        <p:spPr>
          <a:xfrm>
            <a:off x="5664778" y="4287619"/>
            <a:ext cx="1091168" cy="69127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lIns="130622" tIns="65311" rIns="130622" bIns="65311" rtlCol="0" anchor="ctr"/>
          <a:lstStyle/>
          <a:p>
            <a:pPr algn="ctr"/>
            <a:r>
              <a:rPr lang="en-US" sz="1400" dirty="0"/>
              <a:t>GPU Cluster</a:t>
            </a:r>
          </a:p>
        </p:txBody>
      </p:sp>
      <p:sp>
        <p:nvSpPr>
          <p:cNvPr id="100" name="Rectangle 99"/>
          <p:cNvSpPr/>
          <p:nvPr/>
        </p:nvSpPr>
        <p:spPr>
          <a:xfrm>
            <a:off x="7150431" y="4026083"/>
            <a:ext cx="1662536" cy="1296144"/>
          </a:xfrm>
          <a:prstGeom prst="rect">
            <a:avLst/>
          </a:prstGeom>
        </p:spPr>
        <p:style>
          <a:lnRef idx="1">
            <a:schemeClr val="accent6"/>
          </a:lnRef>
          <a:fillRef idx="2">
            <a:schemeClr val="accent6"/>
          </a:fillRef>
          <a:effectRef idx="1">
            <a:schemeClr val="accent6"/>
          </a:effectRef>
          <a:fontRef idx="minor">
            <a:schemeClr val="dk1"/>
          </a:fontRef>
        </p:style>
        <p:txBody>
          <a:bodyPr lIns="130622" tIns="65311" rIns="130622" bIns="65311" rtlCol="0" anchor="ctr"/>
          <a:lstStyle/>
          <a:p>
            <a:pPr algn="ctr"/>
            <a:endParaRPr lang="en-US"/>
          </a:p>
        </p:txBody>
      </p:sp>
      <p:sp>
        <p:nvSpPr>
          <p:cNvPr id="101" name="TextBox 100"/>
          <p:cNvSpPr txBox="1"/>
          <p:nvPr/>
        </p:nvSpPr>
        <p:spPr>
          <a:xfrm>
            <a:off x="7084774" y="4287620"/>
            <a:ext cx="1728192" cy="916728"/>
          </a:xfrm>
          <a:prstGeom prst="rect">
            <a:avLst/>
          </a:prstGeom>
          <a:noFill/>
        </p:spPr>
        <p:txBody>
          <a:bodyPr wrap="square" lIns="130622" tIns="65311" rIns="130622" bIns="65311" rtlCol="0">
            <a:spAutoFit/>
          </a:bodyPr>
          <a:lstStyle/>
          <a:p>
            <a:pPr algn="ctr"/>
            <a:r>
              <a:rPr lang="en-US" sz="1700" dirty="0">
                <a:solidFill>
                  <a:schemeClr val="bg2"/>
                </a:solidFill>
              </a:rPr>
              <a:t>Other Processing Clusters</a:t>
            </a:r>
          </a:p>
        </p:txBody>
      </p:sp>
    </p:spTree>
    <p:extLst>
      <p:ext uri="{BB962C8B-B14F-4D97-AF65-F5344CB8AC3E}">
        <p14:creationId xmlns:p14="http://schemas.microsoft.com/office/powerpoint/2010/main" val="1678054820"/>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Apache Hadoop?</a:t>
            </a:r>
            <a:endParaRPr lang="en-US" dirty="0"/>
          </a:p>
        </p:txBody>
      </p:sp>
      <p:sp>
        <p:nvSpPr>
          <p:cNvPr id="3" name="Content Placeholder 2"/>
          <p:cNvSpPr>
            <a:spLocks noGrp="1"/>
          </p:cNvSpPr>
          <p:nvPr>
            <p:ph sz="quarter" idx="10"/>
          </p:nvPr>
        </p:nvSpPr>
        <p:spPr>
          <a:xfrm>
            <a:off x="731520" y="1906777"/>
            <a:ext cx="13529229" cy="4100230"/>
          </a:xfrm>
        </p:spPr>
        <p:txBody>
          <a:bodyPr/>
          <a:lstStyle/>
          <a:p>
            <a:pPr marL="457200" indent="-457200">
              <a:buFont typeface="Arial" panose="020B0604020202020204" pitchFamily="34" charset="0"/>
              <a:buChar char="•"/>
            </a:pPr>
            <a:r>
              <a:rPr lang="en-US" b="0" dirty="0"/>
              <a:t>A scalable fault-tolerant distributed system </a:t>
            </a:r>
            <a:r>
              <a:rPr lang="en-US" b="0" dirty="0" smtClean="0"/>
              <a:t>for data </a:t>
            </a:r>
            <a:r>
              <a:rPr lang="en-US" b="0" dirty="0"/>
              <a:t>storage and processing (open </a:t>
            </a:r>
            <a:r>
              <a:rPr lang="en-US" b="0" dirty="0" smtClean="0"/>
              <a:t>source under </a:t>
            </a:r>
            <a:r>
              <a:rPr lang="en-US" b="0" dirty="0"/>
              <a:t>the Apache license</a:t>
            </a:r>
            <a:r>
              <a:rPr lang="en-US" b="0" dirty="0" smtClean="0"/>
              <a:t>).</a:t>
            </a:r>
          </a:p>
          <a:p>
            <a:endParaRPr lang="en-US" b="0" dirty="0"/>
          </a:p>
          <a:p>
            <a:pPr marL="457200" indent="-457200">
              <a:buFont typeface="Arial" panose="020B0604020202020204" pitchFamily="34" charset="0"/>
              <a:buChar char="•"/>
            </a:pPr>
            <a:r>
              <a:rPr lang="en-US" b="0" dirty="0"/>
              <a:t>Core Hadoop has two main systems:</a:t>
            </a:r>
          </a:p>
          <a:p>
            <a:pPr lvl="1"/>
            <a:r>
              <a:rPr lang="en-US" b="1" dirty="0" smtClean="0"/>
              <a:t>Hadoop </a:t>
            </a:r>
            <a:r>
              <a:rPr lang="en-US" b="1" dirty="0"/>
              <a:t>Distributed File System</a:t>
            </a:r>
            <a:r>
              <a:rPr lang="en-US" b="0" dirty="0"/>
              <a:t>: </a:t>
            </a:r>
            <a:r>
              <a:rPr lang="en-US" b="0" dirty="0" smtClean="0"/>
              <a:t>self-healing high-bandwidth </a:t>
            </a:r>
            <a:r>
              <a:rPr lang="en-US" b="0" dirty="0"/>
              <a:t>clustered storage.</a:t>
            </a:r>
          </a:p>
          <a:p>
            <a:pPr lvl="1"/>
            <a:r>
              <a:rPr lang="en-US" b="1" dirty="0" err="1" smtClean="0"/>
              <a:t>MapReduce</a:t>
            </a:r>
            <a:r>
              <a:rPr lang="en-US" b="0" dirty="0"/>
              <a:t>: distributed fault-tolerant </a:t>
            </a:r>
            <a:r>
              <a:rPr lang="en-US" b="0" dirty="0" smtClean="0"/>
              <a:t>resource management </a:t>
            </a:r>
            <a:r>
              <a:rPr lang="en-US" b="0" dirty="0"/>
              <a:t>and scheduling coupled with </a:t>
            </a:r>
            <a:r>
              <a:rPr lang="en-US" b="0" dirty="0" smtClean="0"/>
              <a:t>a scalable </a:t>
            </a:r>
            <a:r>
              <a:rPr lang="en-US" b="0" dirty="0"/>
              <a:t>data programming abstraction.</a:t>
            </a:r>
            <a:endParaRPr lang="en-US" dirty="0"/>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24545" y="318120"/>
            <a:ext cx="4260715" cy="15536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29104551"/>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Key Benefit: Agility/Flexibility</a:t>
            </a:r>
            <a:endParaRPr lang="en-US" dirty="0"/>
          </a:p>
        </p:txBody>
      </p:sp>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16578" y="1688053"/>
            <a:ext cx="10873234" cy="55882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78618401"/>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Flexibility: Complex Data Processing</a:t>
            </a:r>
            <a:endParaRPr lang="en-US" dirty="0"/>
          </a:p>
        </p:txBody>
      </p:sp>
      <p:sp>
        <p:nvSpPr>
          <p:cNvPr id="3" name="Content Placeholder 2"/>
          <p:cNvSpPr>
            <a:spLocks noGrp="1"/>
          </p:cNvSpPr>
          <p:nvPr>
            <p:ph sz="quarter" idx="10"/>
          </p:nvPr>
        </p:nvSpPr>
        <p:spPr>
          <a:xfrm>
            <a:off x="731520" y="1400946"/>
            <a:ext cx="13684871" cy="6030986"/>
          </a:xfrm>
        </p:spPr>
        <p:txBody>
          <a:bodyPr/>
          <a:lstStyle/>
          <a:p>
            <a:pPr marL="457200" indent="-457200">
              <a:buFont typeface="+mj-lt"/>
              <a:buAutoNum type="arabicPeriod"/>
            </a:pPr>
            <a:r>
              <a:rPr lang="en-US" sz="2400" dirty="0"/>
              <a:t>Java </a:t>
            </a:r>
            <a:r>
              <a:rPr lang="en-US" sz="2400" dirty="0" err="1"/>
              <a:t>MapReduce</a:t>
            </a:r>
            <a:r>
              <a:rPr lang="en-US" sz="2400" dirty="0"/>
              <a:t>: </a:t>
            </a:r>
            <a:r>
              <a:rPr lang="en-US" sz="2400" b="0" dirty="0"/>
              <a:t>Most flexibility and performance, but </a:t>
            </a:r>
            <a:r>
              <a:rPr lang="en-US" sz="2400" b="0" dirty="0" smtClean="0"/>
              <a:t>tedious development </a:t>
            </a:r>
            <a:r>
              <a:rPr lang="en-US" sz="2400" b="0" dirty="0"/>
              <a:t>cycle (the </a:t>
            </a:r>
            <a:r>
              <a:rPr lang="en-US" sz="2400" b="0" i="1" dirty="0"/>
              <a:t>assembly language </a:t>
            </a:r>
            <a:r>
              <a:rPr lang="en-US" sz="2400" b="0" dirty="0"/>
              <a:t>of Hadoop).</a:t>
            </a:r>
          </a:p>
          <a:p>
            <a:pPr marL="457200" indent="-457200">
              <a:buFont typeface="+mj-lt"/>
              <a:buAutoNum type="arabicPeriod"/>
            </a:pPr>
            <a:r>
              <a:rPr lang="en-US" sz="2400" dirty="0" smtClean="0"/>
              <a:t>Streaming </a:t>
            </a:r>
            <a:r>
              <a:rPr lang="en-US" sz="2400" dirty="0" err="1"/>
              <a:t>MapReduce</a:t>
            </a:r>
            <a:r>
              <a:rPr lang="en-US" sz="2400" dirty="0"/>
              <a:t> (</a:t>
            </a:r>
            <a:r>
              <a:rPr lang="en-US" sz="2400" b="0" dirty="0"/>
              <a:t>aka </a:t>
            </a:r>
            <a:r>
              <a:rPr lang="en-US" sz="2400" dirty="0"/>
              <a:t>Pipes): </a:t>
            </a:r>
            <a:r>
              <a:rPr lang="en-US" sz="2400" b="0" dirty="0"/>
              <a:t>Allows you to develop </a:t>
            </a:r>
            <a:r>
              <a:rPr lang="en-US" sz="2400" b="0" dirty="0" smtClean="0"/>
              <a:t>in any </a:t>
            </a:r>
            <a:r>
              <a:rPr lang="en-US" sz="2400" b="0" dirty="0"/>
              <a:t>programming language of your choice, but slightly </a:t>
            </a:r>
            <a:r>
              <a:rPr lang="en-US" sz="2400" b="0" dirty="0" smtClean="0"/>
              <a:t>lower performance </a:t>
            </a:r>
            <a:r>
              <a:rPr lang="en-US" sz="2400" b="0" dirty="0"/>
              <a:t>and less flexibility than native Java </a:t>
            </a:r>
            <a:r>
              <a:rPr lang="en-US" sz="2400" b="0" dirty="0" err="1"/>
              <a:t>MapReduce</a:t>
            </a:r>
            <a:r>
              <a:rPr lang="en-US" sz="2400" b="0" dirty="0"/>
              <a:t>.</a:t>
            </a:r>
          </a:p>
          <a:p>
            <a:pPr marL="457200" indent="-457200">
              <a:buFont typeface="+mj-lt"/>
              <a:buAutoNum type="arabicPeriod"/>
            </a:pPr>
            <a:r>
              <a:rPr lang="en-US" sz="2400" dirty="0" smtClean="0"/>
              <a:t>Crunch</a:t>
            </a:r>
            <a:r>
              <a:rPr lang="en-US" sz="2400" dirty="0"/>
              <a:t>: </a:t>
            </a:r>
            <a:r>
              <a:rPr lang="en-US" sz="2400" b="0" dirty="0"/>
              <a:t>A library for multi-stage </a:t>
            </a:r>
            <a:r>
              <a:rPr lang="en-US" sz="2400" b="0" dirty="0" err="1"/>
              <a:t>MapReduce</a:t>
            </a:r>
            <a:r>
              <a:rPr lang="en-US" sz="2400" b="0" dirty="0"/>
              <a:t> pipelines in </a:t>
            </a:r>
            <a:r>
              <a:rPr lang="en-US" sz="2400" b="0" dirty="0" smtClean="0"/>
              <a:t>Java (</a:t>
            </a:r>
            <a:r>
              <a:rPr lang="en-US" sz="2400" b="0" dirty="0"/>
              <a:t>modeled After Google’s </a:t>
            </a:r>
            <a:r>
              <a:rPr lang="en-US" sz="2400" b="0" dirty="0" err="1"/>
              <a:t>FlumeJava</a:t>
            </a:r>
            <a:r>
              <a:rPr lang="en-US" sz="2400" b="0" dirty="0"/>
              <a:t>)</a:t>
            </a:r>
          </a:p>
          <a:p>
            <a:pPr marL="457200" indent="-457200">
              <a:buFont typeface="+mj-lt"/>
              <a:buAutoNum type="arabicPeriod"/>
            </a:pPr>
            <a:r>
              <a:rPr lang="en-US" sz="2400" dirty="0" smtClean="0"/>
              <a:t>Pig </a:t>
            </a:r>
            <a:r>
              <a:rPr lang="en-US" sz="2400" dirty="0"/>
              <a:t>Latin: </a:t>
            </a:r>
            <a:r>
              <a:rPr lang="en-US" sz="2400" b="0" dirty="0"/>
              <a:t>A high-level language out of Yahoo, suitable for </a:t>
            </a:r>
            <a:r>
              <a:rPr lang="en-US" sz="2400" b="0" dirty="0" smtClean="0"/>
              <a:t>batch data </a:t>
            </a:r>
            <a:r>
              <a:rPr lang="en-US" sz="2400" b="0" dirty="0"/>
              <a:t>flow workloads.</a:t>
            </a:r>
          </a:p>
          <a:p>
            <a:pPr marL="457200" indent="-457200">
              <a:buFont typeface="+mj-lt"/>
              <a:buAutoNum type="arabicPeriod"/>
            </a:pPr>
            <a:r>
              <a:rPr lang="en-US" sz="2400" dirty="0" smtClean="0"/>
              <a:t>Hive</a:t>
            </a:r>
            <a:r>
              <a:rPr lang="en-US" sz="2400" dirty="0"/>
              <a:t>: </a:t>
            </a:r>
            <a:r>
              <a:rPr lang="en-US" sz="2400" b="0" dirty="0"/>
              <a:t>A SQL interpreter out of Facebook, also includes a </a:t>
            </a:r>
            <a:r>
              <a:rPr lang="en-US" sz="2400" b="0" dirty="0" err="1" smtClean="0"/>
              <a:t>metastore</a:t>
            </a:r>
            <a:r>
              <a:rPr lang="en-US" sz="2400" b="0" dirty="0" smtClean="0"/>
              <a:t> mapping </a:t>
            </a:r>
            <a:r>
              <a:rPr lang="en-US" sz="2400" b="0" dirty="0"/>
              <a:t>files to their schemas and associated </a:t>
            </a:r>
            <a:r>
              <a:rPr lang="en-US" sz="2400" b="0" dirty="0" err="1" smtClean="0"/>
              <a:t>SerDes</a:t>
            </a:r>
            <a:r>
              <a:rPr lang="en-US" sz="2400" b="0" dirty="0" smtClean="0"/>
              <a:t>.</a:t>
            </a:r>
          </a:p>
          <a:p>
            <a:pPr marL="457200" indent="-457200">
              <a:buFont typeface="+mj-lt"/>
              <a:buAutoNum type="arabicPeriod"/>
            </a:pPr>
            <a:r>
              <a:rPr lang="en-US" sz="2400" dirty="0" err="1" smtClean="0"/>
              <a:t>Oozie</a:t>
            </a:r>
            <a:r>
              <a:rPr lang="en-US" sz="2400" dirty="0"/>
              <a:t>: </a:t>
            </a:r>
            <a:r>
              <a:rPr lang="en-US" sz="2400" b="0" dirty="0"/>
              <a:t>A PDL XML workflow engine that enables creating </a:t>
            </a:r>
            <a:r>
              <a:rPr lang="en-US" sz="2400" b="0" dirty="0" smtClean="0"/>
              <a:t>a workflow </a:t>
            </a:r>
            <a:r>
              <a:rPr lang="en-US" sz="2400" b="0" dirty="0"/>
              <a:t>of jobs composed of any of the above</a:t>
            </a:r>
            <a:r>
              <a:rPr lang="en-US" sz="2400" b="0" dirty="0" smtClean="0"/>
              <a:t>.</a:t>
            </a:r>
            <a:endParaRPr lang="en-US" sz="2400" b="0" dirty="0"/>
          </a:p>
        </p:txBody>
      </p:sp>
    </p:spTree>
    <p:extLst>
      <p:ext uri="{BB962C8B-B14F-4D97-AF65-F5344CB8AC3E}">
        <p14:creationId xmlns:p14="http://schemas.microsoft.com/office/powerpoint/2010/main" val="104742523"/>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Scalability: Scalable Software Development</a:t>
            </a:r>
            <a:endParaRPr lang="en-US" dirty="0"/>
          </a:p>
        </p:txBody>
      </p:sp>
      <p:sp>
        <p:nvSpPr>
          <p:cNvPr id="3" name="Content Placeholder 2"/>
          <p:cNvSpPr>
            <a:spLocks noGrp="1"/>
          </p:cNvSpPr>
          <p:nvPr>
            <p:ph sz="quarter" idx="10"/>
          </p:nvPr>
        </p:nvSpPr>
        <p:spPr>
          <a:xfrm>
            <a:off x="731520" y="1731682"/>
            <a:ext cx="12978115" cy="1381170"/>
          </a:xfrm>
        </p:spPr>
        <p:txBody>
          <a:bodyPr/>
          <a:lstStyle/>
          <a:p>
            <a:pPr algn="ctr"/>
            <a:r>
              <a:rPr lang="en-US" sz="4000" dirty="0"/>
              <a:t>Grows without requiring developers </a:t>
            </a:r>
            <a:r>
              <a:rPr lang="en-US" sz="4000" dirty="0" smtClean="0"/>
              <a:t>to re-architect </a:t>
            </a:r>
            <a:r>
              <a:rPr lang="en-US" sz="4000" dirty="0"/>
              <a:t>their algorithms/application</a:t>
            </a:r>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65989" y="3217916"/>
            <a:ext cx="11480360" cy="40989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65598465"/>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Scalability: Keep All Data Alive Forever</a:t>
            </a:r>
            <a:endParaRPr lang="en-US" dirty="0"/>
          </a:p>
        </p:txBody>
      </p:sp>
      <p:sp>
        <p:nvSpPr>
          <p:cNvPr id="3" name="Content Placeholder 2"/>
          <p:cNvSpPr>
            <a:spLocks noGrp="1"/>
          </p:cNvSpPr>
          <p:nvPr>
            <p:ph sz="quarter" idx="10"/>
          </p:nvPr>
        </p:nvSpPr>
        <p:spPr>
          <a:xfrm>
            <a:off x="1011677" y="1887322"/>
            <a:ext cx="5843992" cy="1069887"/>
          </a:xfrm>
        </p:spPr>
        <p:txBody>
          <a:bodyPr/>
          <a:lstStyle/>
          <a:p>
            <a:r>
              <a:rPr lang="en-US" sz="3200" dirty="0" smtClean="0"/>
              <a:t>Archive to Tape &amp; Never See Again</a:t>
            </a:r>
            <a:endParaRPr lang="en-US" sz="3200" dirty="0"/>
          </a:p>
        </p:txBody>
      </p:sp>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7908" y="3110925"/>
            <a:ext cx="12475521" cy="43988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Content Placeholder 2"/>
          <p:cNvSpPr txBox="1">
            <a:spLocks/>
          </p:cNvSpPr>
          <p:nvPr/>
        </p:nvSpPr>
        <p:spPr>
          <a:xfrm>
            <a:off x="8576552" y="1887322"/>
            <a:ext cx="4847617" cy="1069887"/>
          </a:xfrm>
          <a:prstGeom prst="rect">
            <a:avLst/>
          </a:prstGeom>
        </p:spPr>
        <p:txBody>
          <a:bodyPr vert="horz" lIns="130622" tIns="65311" rIns="130622" bIns="65311" rtlCol="0">
            <a:noAutofit/>
          </a:bodyPr>
          <a:lstStyle>
            <a:lvl1pPr marL="0" indent="0" algn="l" defTabSz="1306220" rtl="0" eaLnBrk="1" latinLnBrk="0" hangingPunct="1">
              <a:lnSpc>
                <a:spcPct val="100000"/>
              </a:lnSpc>
              <a:spcBef>
                <a:spcPts val="1429"/>
              </a:spcBef>
              <a:buClr>
                <a:schemeClr val="accent1"/>
              </a:buClr>
              <a:buFont typeface="Arial" pitchFamily="34" charset="0"/>
              <a:buNone/>
              <a:defRPr sz="2800" b="1" kern="1200">
                <a:solidFill>
                  <a:schemeClr val="accent1"/>
                </a:solidFill>
                <a:latin typeface="+mn-lt"/>
                <a:ea typeface="+mn-ea"/>
                <a:cs typeface="+mn-cs"/>
              </a:defRPr>
            </a:lvl1pPr>
            <a:lvl2pPr marL="730213" indent="-322020" algn="l" defTabSz="1306220" rtl="0" eaLnBrk="1" latinLnBrk="0" hangingPunct="1">
              <a:lnSpc>
                <a:spcPct val="100000"/>
              </a:lnSpc>
              <a:spcBef>
                <a:spcPts val="857"/>
              </a:spcBef>
              <a:spcAft>
                <a:spcPts val="0"/>
              </a:spcAft>
              <a:buClr>
                <a:schemeClr val="accent1"/>
              </a:buClr>
              <a:buFont typeface="Arial" pitchFamily="34" charset="0"/>
              <a:buChar char="•"/>
              <a:tabLst>
                <a:tab pos="1798322" algn="l"/>
              </a:tabLst>
              <a:defRPr sz="2600" kern="1200">
                <a:solidFill>
                  <a:schemeClr val="bg2"/>
                </a:solidFill>
                <a:latin typeface="+mn-lt"/>
                <a:ea typeface="+mn-ea"/>
                <a:cs typeface="+mn-cs"/>
              </a:defRPr>
            </a:lvl2pPr>
            <a:lvl3pPr marL="1136140" indent="-322020" algn="l" defTabSz="1306220" rtl="0" eaLnBrk="1" latinLnBrk="0" hangingPunct="1">
              <a:lnSpc>
                <a:spcPct val="100000"/>
              </a:lnSpc>
              <a:spcBef>
                <a:spcPts val="571"/>
              </a:spcBef>
              <a:spcAft>
                <a:spcPts val="0"/>
              </a:spcAft>
              <a:buClr>
                <a:schemeClr val="accent1"/>
              </a:buClr>
              <a:buFont typeface="Arial" pitchFamily="34" charset="0"/>
              <a:buChar char="•"/>
              <a:defRPr sz="2400" kern="1200">
                <a:solidFill>
                  <a:schemeClr val="bg2"/>
                </a:solidFill>
                <a:latin typeface="+mn-lt"/>
                <a:ea typeface="+mn-ea"/>
                <a:cs typeface="+mn-cs"/>
              </a:defRPr>
            </a:lvl3pPr>
            <a:lvl4pPr marL="1544334" indent="-322020" algn="l" defTabSz="1306220" rtl="0" eaLnBrk="1" latinLnBrk="0" hangingPunct="1">
              <a:lnSpc>
                <a:spcPct val="100000"/>
              </a:lnSpc>
              <a:spcBef>
                <a:spcPts val="571"/>
              </a:spcBef>
              <a:spcAft>
                <a:spcPts val="0"/>
              </a:spcAft>
              <a:buClr>
                <a:schemeClr val="accent1"/>
              </a:buClr>
              <a:buFont typeface="Arial" pitchFamily="34" charset="0"/>
              <a:buChar char="•"/>
              <a:defRPr sz="2000" kern="1200">
                <a:solidFill>
                  <a:schemeClr val="bg2"/>
                </a:solidFill>
                <a:latin typeface="+mn-lt"/>
                <a:ea typeface="+mn-ea"/>
                <a:cs typeface="+mn-cs"/>
              </a:defRPr>
            </a:lvl4pPr>
            <a:lvl5pPr marL="1891298" indent="-263058" algn="l" defTabSz="1306220" rtl="0" eaLnBrk="1" latinLnBrk="0" hangingPunct="1">
              <a:lnSpc>
                <a:spcPct val="100000"/>
              </a:lnSpc>
              <a:spcBef>
                <a:spcPts val="571"/>
              </a:spcBef>
              <a:spcAft>
                <a:spcPts val="0"/>
              </a:spcAft>
              <a:buClr>
                <a:schemeClr val="accent1"/>
              </a:buClr>
              <a:buFont typeface="Arial" pitchFamily="34" charset="0"/>
              <a:buChar char="•"/>
              <a:defRPr sz="1800" kern="1200">
                <a:solidFill>
                  <a:schemeClr val="bg2"/>
                </a:solidFill>
                <a:latin typeface="+mn-lt"/>
                <a:ea typeface="+mn-ea"/>
                <a:cs typeface="+mn-cs"/>
              </a:defRPr>
            </a:lvl5pPr>
            <a:lvl6pPr marL="3592106" indent="-326555" algn="l" defTabSz="1306220" rtl="0" eaLnBrk="1" latinLnBrk="0" hangingPunct="1">
              <a:spcBef>
                <a:spcPct val="20000"/>
              </a:spcBef>
              <a:buFont typeface="Arial" pitchFamily="34" charset="0"/>
              <a:buChar char="•"/>
              <a:defRPr sz="2900" kern="1200">
                <a:solidFill>
                  <a:schemeClr val="tx1"/>
                </a:solidFill>
                <a:latin typeface="+mn-lt"/>
                <a:ea typeface="+mn-ea"/>
                <a:cs typeface="+mn-cs"/>
              </a:defRPr>
            </a:lvl6pPr>
            <a:lvl7pPr marL="4245216" indent="-326555" algn="l" defTabSz="1306220" rtl="0" eaLnBrk="1" latinLnBrk="0" hangingPunct="1">
              <a:spcBef>
                <a:spcPct val="20000"/>
              </a:spcBef>
              <a:buFont typeface="Arial" pitchFamily="34" charset="0"/>
              <a:buChar char="•"/>
              <a:defRPr sz="2900" kern="1200">
                <a:solidFill>
                  <a:schemeClr val="tx1"/>
                </a:solidFill>
                <a:latin typeface="+mn-lt"/>
                <a:ea typeface="+mn-ea"/>
                <a:cs typeface="+mn-cs"/>
              </a:defRPr>
            </a:lvl7pPr>
            <a:lvl8pPr marL="4898327" indent="-326555" algn="l" defTabSz="1306220" rtl="0" eaLnBrk="1" latinLnBrk="0" hangingPunct="1">
              <a:spcBef>
                <a:spcPct val="20000"/>
              </a:spcBef>
              <a:buFont typeface="Arial" pitchFamily="34" charset="0"/>
              <a:buChar char="•"/>
              <a:defRPr sz="2900" kern="1200">
                <a:solidFill>
                  <a:schemeClr val="tx1"/>
                </a:solidFill>
                <a:latin typeface="+mn-lt"/>
                <a:ea typeface="+mn-ea"/>
                <a:cs typeface="+mn-cs"/>
              </a:defRPr>
            </a:lvl8pPr>
            <a:lvl9pPr marL="5551437" indent="-326555" algn="l" defTabSz="1306220" rtl="0" eaLnBrk="1" latinLnBrk="0" hangingPunct="1">
              <a:spcBef>
                <a:spcPct val="20000"/>
              </a:spcBef>
              <a:buFont typeface="Arial" pitchFamily="34" charset="0"/>
              <a:buChar char="•"/>
              <a:defRPr sz="2900" kern="1200">
                <a:solidFill>
                  <a:schemeClr val="tx1"/>
                </a:solidFill>
                <a:latin typeface="+mn-lt"/>
                <a:ea typeface="+mn-ea"/>
                <a:cs typeface="+mn-cs"/>
              </a:defRPr>
            </a:lvl9pPr>
          </a:lstStyle>
          <a:p>
            <a:r>
              <a:rPr lang="en-US" sz="3200" dirty="0" smtClean="0"/>
              <a:t>Extract Value from Your Data</a:t>
            </a:r>
            <a:endParaRPr lang="en-US" sz="3200" dirty="0"/>
          </a:p>
        </p:txBody>
      </p:sp>
      <p:sp>
        <p:nvSpPr>
          <p:cNvPr id="4" name="Rectangle 3"/>
          <p:cNvSpPr/>
          <p:nvPr/>
        </p:nvSpPr>
        <p:spPr>
          <a:xfrm>
            <a:off x="5019472" y="2684834"/>
            <a:ext cx="1128409" cy="83657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5175115" y="2684834"/>
            <a:ext cx="972766" cy="8365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07375219"/>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Limitation of Existing Data Architecture – E.g. Analytics</a:t>
            </a:r>
            <a:endParaRPr lang="en-US" dirty="0"/>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2203" y="1585608"/>
            <a:ext cx="10828810" cy="593190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08004967"/>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 The Right Tool For the Right Job</a:t>
            </a:r>
            <a:endParaRPr lang="en-US" dirty="0"/>
          </a:p>
        </p:txBody>
      </p:sp>
      <p:sp>
        <p:nvSpPr>
          <p:cNvPr id="3" name="Content Placeholder 2"/>
          <p:cNvSpPr>
            <a:spLocks noGrp="1"/>
          </p:cNvSpPr>
          <p:nvPr>
            <p:ph sz="quarter" idx="10"/>
          </p:nvPr>
        </p:nvSpPr>
        <p:spPr>
          <a:xfrm>
            <a:off x="1101172" y="1887322"/>
            <a:ext cx="4832700" cy="758602"/>
          </a:xfrm>
        </p:spPr>
        <p:txBody>
          <a:bodyPr/>
          <a:lstStyle/>
          <a:p>
            <a:r>
              <a:rPr lang="en-US" dirty="0" smtClean="0"/>
              <a:t>Relational Database:</a:t>
            </a:r>
            <a:endParaRPr lang="en-US" dirty="0"/>
          </a:p>
        </p:txBody>
      </p:sp>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3590" y="2714018"/>
            <a:ext cx="11191976" cy="481519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Content Placeholder 2"/>
          <p:cNvSpPr txBox="1">
            <a:spLocks/>
          </p:cNvSpPr>
          <p:nvPr/>
        </p:nvSpPr>
        <p:spPr>
          <a:xfrm>
            <a:off x="7226251" y="1884082"/>
            <a:ext cx="4832700" cy="758602"/>
          </a:xfrm>
          <a:prstGeom prst="rect">
            <a:avLst/>
          </a:prstGeom>
        </p:spPr>
        <p:txBody>
          <a:bodyPr vert="horz" lIns="130622" tIns="65311" rIns="130622" bIns="65311" rtlCol="0">
            <a:noAutofit/>
          </a:bodyPr>
          <a:lstStyle>
            <a:lvl1pPr marL="0" indent="0" algn="l" defTabSz="1306220" rtl="0" eaLnBrk="1" latinLnBrk="0" hangingPunct="1">
              <a:lnSpc>
                <a:spcPct val="100000"/>
              </a:lnSpc>
              <a:spcBef>
                <a:spcPts val="1429"/>
              </a:spcBef>
              <a:buClr>
                <a:schemeClr val="accent1"/>
              </a:buClr>
              <a:buFont typeface="Arial" pitchFamily="34" charset="0"/>
              <a:buNone/>
              <a:defRPr sz="2800" b="1" kern="1200">
                <a:solidFill>
                  <a:schemeClr val="accent1"/>
                </a:solidFill>
                <a:latin typeface="+mn-lt"/>
                <a:ea typeface="+mn-ea"/>
                <a:cs typeface="+mn-cs"/>
              </a:defRPr>
            </a:lvl1pPr>
            <a:lvl2pPr marL="730213" indent="-322020" algn="l" defTabSz="1306220" rtl="0" eaLnBrk="1" latinLnBrk="0" hangingPunct="1">
              <a:lnSpc>
                <a:spcPct val="100000"/>
              </a:lnSpc>
              <a:spcBef>
                <a:spcPts val="857"/>
              </a:spcBef>
              <a:spcAft>
                <a:spcPts val="0"/>
              </a:spcAft>
              <a:buClr>
                <a:schemeClr val="accent1"/>
              </a:buClr>
              <a:buFont typeface="Arial" pitchFamily="34" charset="0"/>
              <a:buChar char="•"/>
              <a:tabLst>
                <a:tab pos="1798322" algn="l"/>
              </a:tabLst>
              <a:defRPr sz="2600" kern="1200">
                <a:solidFill>
                  <a:schemeClr val="bg2"/>
                </a:solidFill>
                <a:latin typeface="+mn-lt"/>
                <a:ea typeface="+mn-ea"/>
                <a:cs typeface="+mn-cs"/>
              </a:defRPr>
            </a:lvl2pPr>
            <a:lvl3pPr marL="1136140" indent="-322020" algn="l" defTabSz="1306220" rtl="0" eaLnBrk="1" latinLnBrk="0" hangingPunct="1">
              <a:lnSpc>
                <a:spcPct val="100000"/>
              </a:lnSpc>
              <a:spcBef>
                <a:spcPts val="571"/>
              </a:spcBef>
              <a:spcAft>
                <a:spcPts val="0"/>
              </a:spcAft>
              <a:buClr>
                <a:schemeClr val="accent1"/>
              </a:buClr>
              <a:buFont typeface="Arial" pitchFamily="34" charset="0"/>
              <a:buChar char="•"/>
              <a:defRPr sz="2400" kern="1200">
                <a:solidFill>
                  <a:schemeClr val="bg2"/>
                </a:solidFill>
                <a:latin typeface="+mn-lt"/>
                <a:ea typeface="+mn-ea"/>
                <a:cs typeface="+mn-cs"/>
              </a:defRPr>
            </a:lvl3pPr>
            <a:lvl4pPr marL="1544334" indent="-322020" algn="l" defTabSz="1306220" rtl="0" eaLnBrk="1" latinLnBrk="0" hangingPunct="1">
              <a:lnSpc>
                <a:spcPct val="100000"/>
              </a:lnSpc>
              <a:spcBef>
                <a:spcPts val="571"/>
              </a:spcBef>
              <a:spcAft>
                <a:spcPts val="0"/>
              </a:spcAft>
              <a:buClr>
                <a:schemeClr val="accent1"/>
              </a:buClr>
              <a:buFont typeface="Arial" pitchFamily="34" charset="0"/>
              <a:buChar char="•"/>
              <a:defRPr sz="2000" kern="1200">
                <a:solidFill>
                  <a:schemeClr val="bg2"/>
                </a:solidFill>
                <a:latin typeface="+mn-lt"/>
                <a:ea typeface="+mn-ea"/>
                <a:cs typeface="+mn-cs"/>
              </a:defRPr>
            </a:lvl4pPr>
            <a:lvl5pPr marL="1891298" indent="-263058" algn="l" defTabSz="1306220" rtl="0" eaLnBrk="1" latinLnBrk="0" hangingPunct="1">
              <a:lnSpc>
                <a:spcPct val="100000"/>
              </a:lnSpc>
              <a:spcBef>
                <a:spcPts val="571"/>
              </a:spcBef>
              <a:spcAft>
                <a:spcPts val="0"/>
              </a:spcAft>
              <a:buClr>
                <a:schemeClr val="accent1"/>
              </a:buClr>
              <a:buFont typeface="Arial" pitchFamily="34" charset="0"/>
              <a:buChar char="•"/>
              <a:defRPr sz="1800" kern="1200">
                <a:solidFill>
                  <a:schemeClr val="bg2"/>
                </a:solidFill>
                <a:latin typeface="+mn-lt"/>
                <a:ea typeface="+mn-ea"/>
                <a:cs typeface="+mn-cs"/>
              </a:defRPr>
            </a:lvl5pPr>
            <a:lvl6pPr marL="3592106" indent="-326555" algn="l" defTabSz="1306220" rtl="0" eaLnBrk="1" latinLnBrk="0" hangingPunct="1">
              <a:spcBef>
                <a:spcPct val="20000"/>
              </a:spcBef>
              <a:buFont typeface="Arial" pitchFamily="34" charset="0"/>
              <a:buChar char="•"/>
              <a:defRPr sz="2900" kern="1200">
                <a:solidFill>
                  <a:schemeClr val="tx1"/>
                </a:solidFill>
                <a:latin typeface="+mn-lt"/>
                <a:ea typeface="+mn-ea"/>
                <a:cs typeface="+mn-cs"/>
              </a:defRPr>
            </a:lvl6pPr>
            <a:lvl7pPr marL="4245216" indent="-326555" algn="l" defTabSz="1306220" rtl="0" eaLnBrk="1" latinLnBrk="0" hangingPunct="1">
              <a:spcBef>
                <a:spcPct val="20000"/>
              </a:spcBef>
              <a:buFont typeface="Arial" pitchFamily="34" charset="0"/>
              <a:buChar char="•"/>
              <a:defRPr sz="2900" kern="1200">
                <a:solidFill>
                  <a:schemeClr val="tx1"/>
                </a:solidFill>
                <a:latin typeface="+mn-lt"/>
                <a:ea typeface="+mn-ea"/>
                <a:cs typeface="+mn-cs"/>
              </a:defRPr>
            </a:lvl7pPr>
            <a:lvl8pPr marL="4898327" indent="-326555" algn="l" defTabSz="1306220" rtl="0" eaLnBrk="1" latinLnBrk="0" hangingPunct="1">
              <a:spcBef>
                <a:spcPct val="20000"/>
              </a:spcBef>
              <a:buFont typeface="Arial" pitchFamily="34" charset="0"/>
              <a:buChar char="•"/>
              <a:defRPr sz="2900" kern="1200">
                <a:solidFill>
                  <a:schemeClr val="tx1"/>
                </a:solidFill>
                <a:latin typeface="+mn-lt"/>
                <a:ea typeface="+mn-ea"/>
                <a:cs typeface="+mn-cs"/>
              </a:defRPr>
            </a:lvl8pPr>
            <a:lvl9pPr marL="5551437" indent="-326555" algn="l" defTabSz="1306220" rtl="0" eaLnBrk="1" latinLnBrk="0" hangingPunct="1">
              <a:spcBef>
                <a:spcPct val="20000"/>
              </a:spcBef>
              <a:buFont typeface="Arial" pitchFamily="34" charset="0"/>
              <a:buChar char="•"/>
              <a:defRPr sz="2900" kern="1200">
                <a:solidFill>
                  <a:schemeClr val="tx1"/>
                </a:solidFill>
                <a:latin typeface="+mn-lt"/>
                <a:ea typeface="+mn-ea"/>
                <a:cs typeface="+mn-cs"/>
              </a:defRPr>
            </a:lvl9pPr>
          </a:lstStyle>
          <a:p>
            <a:r>
              <a:rPr lang="en-US" dirty="0" smtClean="0"/>
              <a:t>Hadoop:</a:t>
            </a:r>
            <a:endParaRPr lang="en-US" dirty="0"/>
          </a:p>
        </p:txBody>
      </p:sp>
    </p:spTree>
    <p:extLst>
      <p:ext uri="{BB962C8B-B14F-4D97-AF65-F5344CB8AC3E}">
        <p14:creationId xmlns:p14="http://schemas.microsoft.com/office/powerpoint/2010/main" val="3024109294"/>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HDFS: Hadoop Distributed File System</a:t>
            </a:r>
            <a:endParaRPr lang="en-US" dirty="0"/>
          </a:p>
        </p:txBody>
      </p:sp>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2722" y="1533221"/>
            <a:ext cx="11054525" cy="59570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91808852"/>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HDFS: Hadoop Distributed File System</a:t>
            </a:r>
          </a:p>
        </p:txBody>
      </p:sp>
      <p:pic>
        <p:nvPicPr>
          <p:cNvPr id="4" name="image36.png"/>
          <p:cNvPicPr/>
          <p:nvPr/>
        </p:nvPicPr>
        <p:blipFill>
          <a:blip r:embed="rId2"/>
          <a:srcRect/>
          <a:stretch>
            <a:fillRect/>
          </a:stretch>
        </p:blipFill>
        <p:spPr>
          <a:xfrm>
            <a:off x="971550" y="1828800"/>
            <a:ext cx="11087100" cy="4876800"/>
          </a:xfrm>
          <a:prstGeom prst="rect">
            <a:avLst/>
          </a:prstGeom>
          <a:ln/>
        </p:spPr>
      </p:pic>
    </p:spTree>
    <p:extLst>
      <p:ext uri="{BB962C8B-B14F-4D97-AF65-F5344CB8AC3E}">
        <p14:creationId xmlns:p14="http://schemas.microsoft.com/office/powerpoint/2010/main" val="1709851642"/>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HDFS: Hadoop Distributed File System</a:t>
            </a:r>
          </a:p>
        </p:txBody>
      </p:sp>
      <p:sp>
        <p:nvSpPr>
          <p:cNvPr id="3" name="Content Placeholder 2"/>
          <p:cNvSpPr>
            <a:spLocks noGrp="1"/>
          </p:cNvSpPr>
          <p:nvPr>
            <p:ph sz="quarter" idx="10"/>
          </p:nvPr>
        </p:nvSpPr>
        <p:spPr>
          <a:xfrm>
            <a:off x="7677150" y="1352550"/>
            <a:ext cx="6800850" cy="6134100"/>
          </a:xfrm>
        </p:spPr>
        <p:txBody>
          <a:bodyPr/>
          <a:lstStyle/>
          <a:p>
            <a:pPr marL="457200" indent="-457200">
              <a:buFont typeface="Arial" panose="020B0604020202020204" pitchFamily="34" charset="0"/>
              <a:buChar char="•"/>
            </a:pPr>
            <a:r>
              <a:rPr lang="en-US" dirty="0"/>
              <a:t>There’s a daemon, or piece of software, running on each of these cluster nodes called the </a:t>
            </a:r>
            <a:r>
              <a:rPr lang="en-US" dirty="0" err="1"/>
              <a:t>DataNode</a:t>
            </a:r>
            <a:r>
              <a:rPr lang="en-US" dirty="0"/>
              <a:t>, which takes care of storing the blocks.</a:t>
            </a:r>
          </a:p>
          <a:p>
            <a:pPr marL="457200" indent="-457200">
              <a:buFont typeface="Arial" panose="020B0604020202020204" pitchFamily="34" charset="0"/>
              <a:buChar char="•"/>
            </a:pPr>
            <a:r>
              <a:rPr lang="en-US" dirty="0" smtClean="0"/>
              <a:t>Now</a:t>
            </a:r>
            <a:r>
              <a:rPr lang="en-US" dirty="0"/>
              <a:t>, clearly we need to know which blocks make up the file. That’s handled by a separate machine, running a daemon called the </a:t>
            </a:r>
            <a:r>
              <a:rPr lang="en-US" dirty="0" err="1"/>
              <a:t>NameNode</a:t>
            </a:r>
            <a:r>
              <a:rPr lang="en-US" dirty="0"/>
              <a:t>. The information stored on the </a:t>
            </a:r>
            <a:r>
              <a:rPr lang="en-US" dirty="0" err="1"/>
              <a:t>NameNode</a:t>
            </a:r>
            <a:r>
              <a:rPr lang="en-US" dirty="0"/>
              <a:t> is known as the ‘metadata’.</a:t>
            </a:r>
          </a:p>
          <a:p>
            <a:endParaRPr lang="en-US" dirty="0"/>
          </a:p>
        </p:txBody>
      </p:sp>
      <p:pic>
        <p:nvPicPr>
          <p:cNvPr id="5" name="image43.png"/>
          <p:cNvPicPr/>
          <p:nvPr/>
        </p:nvPicPr>
        <p:blipFill>
          <a:blip r:embed="rId3"/>
          <a:srcRect/>
          <a:stretch>
            <a:fillRect/>
          </a:stretch>
        </p:blipFill>
        <p:spPr>
          <a:xfrm>
            <a:off x="285750" y="2266950"/>
            <a:ext cx="7391400" cy="4133850"/>
          </a:xfrm>
          <a:prstGeom prst="rect">
            <a:avLst/>
          </a:prstGeom>
          <a:ln/>
        </p:spPr>
      </p:pic>
    </p:spTree>
    <p:extLst>
      <p:ext uri="{BB962C8B-B14F-4D97-AF65-F5344CB8AC3E}">
        <p14:creationId xmlns:p14="http://schemas.microsoft.com/office/powerpoint/2010/main" val="44590607"/>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HDFS: Data Redundancy</a:t>
            </a:r>
            <a:endParaRPr lang="en-US" dirty="0"/>
          </a:p>
        </p:txBody>
      </p:sp>
      <p:sp>
        <p:nvSpPr>
          <p:cNvPr id="3" name="Content Placeholder 2"/>
          <p:cNvSpPr>
            <a:spLocks noGrp="1"/>
          </p:cNvSpPr>
          <p:nvPr>
            <p:ph sz="quarter" idx="10"/>
          </p:nvPr>
        </p:nvSpPr>
        <p:spPr>
          <a:xfrm>
            <a:off x="7124700" y="1506321"/>
            <a:ext cx="7505700" cy="6018429"/>
          </a:xfrm>
        </p:spPr>
        <p:txBody>
          <a:bodyPr/>
          <a:lstStyle/>
          <a:p>
            <a:pPr marL="457200" indent="-457200">
              <a:buFont typeface="Arial" panose="020B0604020202020204" pitchFamily="34" charset="0"/>
              <a:buChar char="•"/>
            </a:pPr>
            <a:r>
              <a:rPr lang="en-US" sz="2400" dirty="0"/>
              <a:t>Hadoop replicates each block three times as it’s stored in </a:t>
            </a:r>
            <a:r>
              <a:rPr lang="en-US" sz="2400" dirty="0" smtClean="0"/>
              <a:t>HDFS</a:t>
            </a:r>
          </a:p>
          <a:p>
            <a:pPr marL="457200" indent="-457200">
              <a:buFont typeface="Arial" panose="020B0604020202020204" pitchFamily="34" charset="0"/>
              <a:buChar char="•"/>
            </a:pPr>
            <a:r>
              <a:rPr lang="en-US" sz="2400" dirty="0"/>
              <a:t>Hadoop just picks three random nodes, and puts one copy of the block on each of the </a:t>
            </a:r>
            <a:r>
              <a:rPr lang="en-US" sz="2400" dirty="0" smtClean="0"/>
              <a:t>three</a:t>
            </a:r>
          </a:p>
          <a:p>
            <a:pPr marL="457200" indent="-457200">
              <a:buFont typeface="Arial" panose="020B0604020202020204" pitchFamily="34" charset="0"/>
              <a:buChar char="•"/>
            </a:pPr>
            <a:r>
              <a:rPr lang="en-US" sz="2400" dirty="0"/>
              <a:t>if a single node fails, it’s not a problem because we have two other copies of the block on other nodes. And the </a:t>
            </a:r>
            <a:r>
              <a:rPr lang="en-US" sz="2400" dirty="0" err="1"/>
              <a:t>NameNode</a:t>
            </a:r>
            <a:r>
              <a:rPr lang="en-US" sz="2400" dirty="0"/>
              <a:t> is smart enough that if it sees that any of the blocks are under-replicated, it will arrange to have those blocks re-replicated on the cluster so we’re back to having three copies of them again</a:t>
            </a:r>
          </a:p>
        </p:txBody>
      </p:sp>
      <p:pic>
        <p:nvPicPr>
          <p:cNvPr id="4" name="image41.png"/>
          <p:cNvPicPr/>
          <p:nvPr/>
        </p:nvPicPr>
        <p:blipFill>
          <a:blip r:embed="rId2"/>
          <a:srcRect/>
          <a:stretch>
            <a:fillRect/>
          </a:stretch>
        </p:blipFill>
        <p:spPr>
          <a:xfrm>
            <a:off x="247650" y="1657350"/>
            <a:ext cx="6229350" cy="4743450"/>
          </a:xfrm>
          <a:prstGeom prst="rect">
            <a:avLst/>
          </a:prstGeom>
          <a:ln/>
        </p:spPr>
      </p:pic>
    </p:spTree>
    <p:extLst>
      <p:ext uri="{BB962C8B-B14F-4D97-AF65-F5344CB8AC3E}">
        <p14:creationId xmlns:p14="http://schemas.microsoft.com/office/powerpoint/2010/main" val="693079020"/>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HDFS: </a:t>
            </a:r>
            <a:r>
              <a:rPr lang="en-US" dirty="0" err="1" smtClean="0"/>
              <a:t>NameNode</a:t>
            </a:r>
            <a:r>
              <a:rPr lang="en-US" dirty="0" smtClean="0"/>
              <a:t> High Availability</a:t>
            </a:r>
            <a:endParaRPr lang="en-US" dirty="0"/>
          </a:p>
        </p:txBody>
      </p:sp>
      <p:sp>
        <p:nvSpPr>
          <p:cNvPr id="3" name="Content Placeholder 2"/>
          <p:cNvSpPr>
            <a:spLocks noGrp="1"/>
          </p:cNvSpPr>
          <p:nvPr>
            <p:ph sz="quarter" idx="10"/>
          </p:nvPr>
        </p:nvSpPr>
        <p:spPr>
          <a:xfrm>
            <a:off x="7486650" y="2940896"/>
            <a:ext cx="7010400" cy="5309125"/>
          </a:xfrm>
        </p:spPr>
        <p:txBody>
          <a:bodyPr/>
          <a:lstStyle/>
          <a:p>
            <a:pPr marL="457200" indent="-457200">
              <a:buFont typeface="Arial" panose="020B0604020202020204" pitchFamily="34" charset="0"/>
              <a:buChar char="•"/>
            </a:pPr>
            <a:r>
              <a:rPr lang="en-US" dirty="0"/>
              <a:t>Active and  Standby </a:t>
            </a:r>
            <a:r>
              <a:rPr lang="en-US" dirty="0" err="1"/>
              <a:t>NameNode</a:t>
            </a:r>
            <a:endParaRPr lang="en-US" dirty="0"/>
          </a:p>
          <a:p>
            <a:pPr marL="1187413" lvl="1" indent="-457200"/>
            <a:r>
              <a:rPr lang="en-US" dirty="0"/>
              <a:t>the Standby can be configured to take over automatically if the Active one fails</a:t>
            </a:r>
          </a:p>
        </p:txBody>
      </p:sp>
      <p:pic>
        <p:nvPicPr>
          <p:cNvPr id="4" name="image25.png"/>
          <p:cNvPicPr/>
          <p:nvPr/>
        </p:nvPicPr>
        <p:blipFill>
          <a:blip r:embed="rId3"/>
          <a:srcRect/>
          <a:stretch>
            <a:fillRect/>
          </a:stretch>
        </p:blipFill>
        <p:spPr>
          <a:xfrm>
            <a:off x="1328737" y="2038350"/>
            <a:ext cx="6157913" cy="4210050"/>
          </a:xfrm>
          <a:prstGeom prst="rect">
            <a:avLst/>
          </a:prstGeom>
          <a:ln/>
        </p:spPr>
      </p:pic>
    </p:spTree>
    <p:extLst>
      <p:ext uri="{BB962C8B-B14F-4D97-AF65-F5344CB8AC3E}">
        <p14:creationId xmlns:p14="http://schemas.microsoft.com/office/powerpoint/2010/main" val="861625899"/>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Hadoop</a:t>
            </a:r>
            <a:r>
              <a:rPr lang="en-US" dirty="0" smtClean="0"/>
              <a:t> Distributed File System</a:t>
            </a:r>
            <a:endParaRPr lang="en-US" dirty="0"/>
          </a:p>
        </p:txBody>
      </p:sp>
      <p:sp>
        <p:nvSpPr>
          <p:cNvPr id="3" name="Content Placeholder 2"/>
          <p:cNvSpPr>
            <a:spLocks noGrp="1"/>
          </p:cNvSpPr>
          <p:nvPr>
            <p:ph sz="quarter" idx="10"/>
          </p:nvPr>
        </p:nvSpPr>
        <p:spPr/>
        <p:txBody>
          <a:bodyPr/>
          <a:lstStyle/>
          <a:p>
            <a:pPr marL="857250" indent="-857250">
              <a:buFont typeface="Wingdings" charset="2"/>
              <a:buChar char="ü"/>
            </a:pPr>
            <a:r>
              <a:rPr lang="en-US" sz="7200" dirty="0" smtClean="0"/>
              <a:t>Demo</a:t>
            </a:r>
            <a:endParaRPr lang="en-US" sz="7200" dirty="0"/>
          </a:p>
        </p:txBody>
      </p:sp>
      <p:pic>
        <p:nvPicPr>
          <p:cNvPr id="4" name="image27.png"/>
          <p:cNvPicPr/>
          <p:nvPr/>
        </p:nvPicPr>
        <p:blipFill>
          <a:blip r:embed="rId2"/>
          <a:srcRect/>
          <a:stretch>
            <a:fillRect/>
          </a:stretch>
        </p:blipFill>
        <p:spPr>
          <a:xfrm>
            <a:off x="1747694" y="3527934"/>
            <a:ext cx="11020655" cy="2856657"/>
          </a:xfrm>
          <a:prstGeom prst="rect">
            <a:avLst/>
          </a:prstGeom>
          <a:ln/>
        </p:spPr>
      </p:pic>
    </p:spTree>
    <p:extLst>
      <p:ext uri="{BB962C8B-B14F-4D97-AF65-F5344CB8AC3E}">
        <p14:creationId xmlns:p14="http://schemas.microsoft.com/office/powerpoint/2010/main" val="2139345788"/>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MapReduce</a:t>
            </a:r>
            <a:r>
              <a:rPr lang="en-US" dirty="0" smtClean="0"/>
              <a:t> Concept - 1</a:t>
            </a:r>
            <a:endParaRPr lang="en-US" dirty="0"/>
          </a:p>
        </p:txBody>
      </p:sp>
      <p:pic>
        <p:nvPicPr>
          <p:cNvPr id="4" name="image08.png"/>
          <p:cNvPicPr/>
          <p:nvPr/>
        </p:nvPicPr>
        <p:blipFill>
          <a:blip r:embed="rId2"/>
          <a:srcRect/>
          <a:stretch>
            <a:fillRect/>
          </a:stretch>
        </p:blipFill>
        <p:spPr>
          <a:xfrm>
            <a:off x="892461" y="1786395"/>
            <a:ext cx="5320095" cy="3036374"/>
          </a:xfrm>
          <a:prstGeom prst="rect">
            <a:avLst/>
          </a:prstGeom>
          <a:ln/>
        </p:spPr>
      </p:pic>
      <p:pic>
        <p:nvPicPr>
          <p:cNvPr id="5" name="image03.png"/>
          <p:cNvPicPr/>
          <p:nvPr/>
        </p:nvPicPr>
        <p:blipFill>
          <a:blip r:embed="rId3"/>
          <a:srcRect/>
          <a:stretch>
            <a:fillRect/>
          </a:stretch>
        </p:blipFill>
        <p:spPr>
          <a:xfrm>
            <a:off x="8353381" y="2591610"/>
            <a:ext cx="2904734" cy="1561806"/>
          </a:xfrm>
          <a:prstGeom prst="rect">
            <a:avLst/>
          </a:prstGeom>
          <a:ln/>
        </p:spPr>
      </p:pic>
      <p:sp>
        <p:nvSpPr>
          <p:cNvPr id="6" name="Right Arrow 5"/>
          <p:cNvSpPr/>
          <p:nvPr/>
        </p:nvSpPr>
        <p:spPr>
          <a:xfrm>
            <a:off x="6675924" y="3278110"/>
            <a:ext cx="1132677" cy="41190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1118566" y="5176652"/>
            <a:ext cx="5122215" cy="492443"/>
          </a:xfrm>
          <a:prstGeom prst="rect">
            <a:avLst/>
          </a:prstGeom>
          <a:noFill/>
        </p:spPr>
        <p:txBody>
          <a:bodyPr wrap="none" rtlCol="0">
            <a:spAutoFit/>
          </a:bodyPr>
          <a:lstStyle/>
          <a:p>
            <a:r>
              <a:rPr lang="en-US" u="sng" dirty="0" smtClean="0">
                <a:solidFill>
                  <a:schemeClr val="bg2"/>
                </a:solidFill>
              </a:rPr>
              <a:t>Problem with traditional way:</a:t>
            </a:r>
          </a:p>
        </p:txBody>
      </p:sp>
      <p:sp>
        <p:nvSpPr>
          <p:cNvPr id="8" name="Content Placeholder 2"/>
          <p:cNvSpPr>
            <a:spLocks noGrp="1"/>
          </p:cNvSpPr>
          <p:nvPr>
            <p:ph sz="quarter" idx="10"/>
          </p:nvPr>
        </p:nvSpPr>
        <p:spPr>
          <a:xfrm>
            <a:off x="1131332" y="5903435"/>
            <a:ext cx="5388793" cy="1236323"/>
          </a:xfrm>
        </p:spPr>
        <p:txBody>
          <a:bodyPr/>
          <a:lstStyle/>
          <a:p>
            <a:pPr marL="514350" indent="-514350">
              <a:buAutoNum type="arabicPeriod"/>
            </a:pPr>
            <a:r>
              <a:rPr lang="en-US" dirty="0" smtClean="0"/>
              <a:t>Long time</a:t>
            </a:r>
          </a:p>
          <a:p>
            <a:pPr marL="514350" indent="-514350">
              <a:buAutoNum type="arabicPeriod"/>
            </a:pPr>
            <a:r>
              <a:rPr lang="en-US" dirty="0" smtClean="0"/>
              <a:t>Run out of Memory</a:t>
            </a:r>
            <a:endParaRPr lang="en-US" dirty="0"/>
          </a:p>
        </p:txBody>
      </p:sp>
    </p:spTree>
    <p:extLst>
      <p:ext uri="{BB962C8B-B14F-4D97-AF65-F5344CB8AC3E}">
        <p14:creationId xmlns:p14="http://schemas.microsoft.com/office/powerpoint/2010/main" val="82622508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8">
                                            <p:txEl>
                                              <p:pRg st="0" end="0"/>
                                            </p:txEl>
                                          </p:spTgt>
                                        </p:tgtEl>
                                        <p:attrNameLst>
                                          <p:attrName>style.visibility</p:attrName>
                                        </p:attrNameLst>
                                      </p:cBhvr>
                                      <p:to>
                                        <p:strVal val="visible"/>
                                      </p:to>
                                    </p:set>
                                    <p:anim calcmode="lin" valueType="num">
                                      <p:cBhvr>
                                        <p:cTn id="12" dur="500" fill="hold"/>
                                        <p:tgtEl>
                                          <p:spTgt spid="8">
                                            <p:txEl>
                                              <p:pRg st="0" end="0"/>
                                            </p:txEl>
                                          </p:spTgt>
                                        </p:tgtEl>
                                        <p:attrNameLst>
                                          <p:attrName>ppt_w</p:attrName>
                                        </p:attrNameLst>
                                      </p:cBhvr>
                                      <p:tavLst>
                                        <p:tav tm="0">
                                          <p:val>
                                            <p:fltVal val="0"/>
                                          </p:val>
                                        </p:tav>
                                        <p:tav tm="100000">
                                          <p:val>
                                            <p:strVal val="#ppt_w"/>
                                          </p:val>
                                        </p:tav>
                                      </p:tavLst>
                                    </p:anim>
                                    <p:anim calcmode="lin" valueType="num">
                                      <p:cBhvr>
                                        <p:cTn id="13" dur="500" fill="hold"/>
                                        <p:tgtEl>
                                          <p:spTgt spid="8">
                                            <p:txEl>
                                              <p:pRg st="0" end="0"/>
                                            </p:txEl>
                                          </p:spTgt>
                                        </p:tgtEl>
                                        <p:attrNameLst>
                                          <p:attrName>ppt_h</p:attrName>
                                        </p:attrNameLst>
                                      </p:cBhvr>
                                      <p:tavLst>
                                        <p:tav tm="0">
                                          <p:val>
                                            <p:fltVal val="0"/>
                                          </p:val>
                                        </p:tav>
                                        <p:tav tm="100000">
                                          <p:val>
                                            <p:strVal val="#ppt_h"/>
                                          </p:val>
                                        </p:tav>
                                      </p:tavLst>
                                    </p:anim>
                                    <p:animEffect transition="in" filter="fade">
                                      <p:cBhvr>
                                        <p:cTn id="14" dur="500"/>
                                        <p:tgtEl>
                                          <p:spTgt spid="8">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grpId="0" nodeType="clickEffect">
                                  <p:stCondLst>
                                    <p:cond delay="0"/>
                                  </p:stCondLst>
                                  <p:childTnLst>
                                    <p:set>
                                      <p:cBhvr>
                                        <p:cTn id="18" dur="1" fill="hold">
                                          <p:stCondLst>
                                            <p:cond delay="0"/>
                                          </p:stCondLst>
                                        </p:cTn>
                                        <p:tgtEl>
                                          <p:spTgt spid="8">
                                            <p:txEl>
                                              <p:pRg st="1" end="1"/>
                                            </p:txEl>
                                          </p:spTgt>
                                        </p:tgtEl>
                                        <p:attrNameLst>
                                          <p:attrName>style.visibility</p:attrName>
                                        </p:attrNameLst>
                                      </p:cBhvr>
                                      <p:to>
                                        <p:strVal val="visible"/>
                                      </p:to>
                                    </p:set>
                                    <p:anim calcmode="lin" valueType="num">
                                      <p:cBhvr>
                                        <p:cTn id="19" dur="500" fill="hold"/>
                                        <p:tgtEl>
                                          <p:spTgt spid="8">
                                            <p:txEl>
                                              <p:pRg st="1" end="1"/>
                                            </p:txEl>
                                          </p:spTgt>
                                        </p:tgtEl>
                                        <p:attrNameLst>
                                          <p:attrName>ppt_w</p:attrName>
                                        </p:attrNameLst>
                                      </p:cBhvr>
                                      <p:tavLst>
                                        <p:tav tm="0">
                                          <p:val>
                                            <p:fltVal val="0"/>
                                          </p:val>
                                        </p:tav>
                                        <p:tav tm="100000">
                                          <p:val>
                                            <p:strVal val="#ppt_w"/>
                                          </p:val>
                                        </p:tav>
                                      </p:tavLst>
                                    </p:anim>
                                    <p:anim calcmode="lin" valueType="num">
                                      <p:cBhvr>
                                        <p:cTn id="20" dur="500" fill="hold"/>
                                        <p:tgtEl>
                                          <p:spTgt spid="8">
                                            <p:txEl>
                                              <p:pRg st="1" end="1"/>
                                            </p:txEl>
                                          </p:spTgt>
                                        </p:tgtEl>
                                        <p:attrNameLst>
                                          <p:attrName>ppt_h</p:attrName>
                                        </p:attrNameLst>
                                      </p:cBhvr>
                                      <p:tavLst>
                                        <p:tav tm="0">
                                          <p:val>
                                            <p:fltVal val="0"/>
                                          </p:val>
                                        </p:tav>
                                        <p:tav tm="100000">
                                          <p:val>
                                            <p:strVal val="#ppt_h"/>
                                          </p:val>
                                        </p:tav>
                                      </p:tavLst>
                                    </p:anim>
                                    <p:animEffect transition="in" filter="fade">
                                      <p:cBhvr>
                                        <p:cTn id="21" dur="500"/>
                                        <p:tgtEl>
                                          <p:spTgt spid="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MapReduce</a:t>
            </a:r>
            <a:r>
              <a:rPr lang="en-US" dirty="0"/>
              <a:t> Concept - </a:t>
            </a:r>
            <a:r>
              <a:rPr lang="en-US" dirty="0" smtClean="0"/>
              <a:t>2</a:t>
            </a:r>
            <a:endParaRPr lang="en-US" dirty="0"/>
          </a:p>
        </p:txBody>
      </p:sp>
      <p:pic>
        <p:nvPicPr>
          <p:cNvPr id="5" name="image35.png"/>
          <p:cNvPicPr/>
          <p:nvPr/>
        </p:nvPicPr>
        <p:blipFill>
          <a:blip r:embed="rId2"/>
          <a:srcRect/>
          <a:stretch>
            <a:fillRect/>
          </a:stretch>
        </p:blipFill>
        <p:spPr>
          <a:xfrm>
            <a:off x="3317807" y="1827440"/>
            <a:ext cx="5629895" cy="1660915"/>
          </a:xfrm>
          <a:prstGeom prst="rect">
            <a:avLst/>
          </a:prstGeom>
          <a:ln/>
        </p:spPr>
      </p:pic>
      <p:pic>
        <p:nvPicPr>
          <p:cNvPr id="6" name="image42.png"/>
          <p:cNvPicPr/>
          <p:nvPr/>
        </p:nvPicPr>
        <p:blipFill>
          <a:blip r:embed="rId3"/>
          <a:srcRect/>
          <a:stretch>
            <a:fillRect/>
          </a:stretch>
        </p:blipFill>
        <p:spPr>
          <a:xfrm>
            <a:off x="3491738" y="4496677"/>
            <a:ext cx="5943600" cy="2197100"/>
          </a:xfrm>
          <a:prstGeom prst="rect">
            <a:avLst/>
          </a:prstGeom>
          <a:ln/>
        </p:spPr>
      </p:pic>
      <p:sp>
        <p:nvSpPr>
          <p:cNvPr id="9" name="Down Arrow 8"/>
          <p:cNvSpPr/>
          <p:nvPr/>
        </p:nvSpPr>
        <p:spPr>
          <a:xfrm>
            <a:off x="5892910" y="3488355"/>
            <a:ext cx="411882" cy="1008322"/>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02969632"/>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MapReduce</a:t>
            </a:r>
            <a:r>
              <a:rPr lang="en-US" dirty="0"/>
              <a:t> Concept - 3</a:t>
            </a:r>
          </a:p>
        </p:txBody>
      </p:sp>
      <p:pic>
        <p:nvPicPr>
          <p:cNvPr id="8" name="image40.png"/>
          <p:cNvPicPr/>
          <p:nvPr/>
        </p:nvPicPr>
        <p:blipFill>
          <a:blip r:embed="rId2"/>
          <a:srcRect/>
          <a:stretch>
            <a:fillRect/>
          </a:stretch>
        </p:blipFill>
        <p:spPr>
          <a:xfrm>
            <a:off x="405447" y="2268723"/>
            <a:ext cx="5253253" cy="3388374"/>
          </a:xfrm>
          <a:prstGeom prst="rect">
            <a:avLst/>
          </a:prstGeom>
          <a:ln/>
        </p:spPr>
      </p:pic>
      <p:sp>
        <p:nvSpPr>
          <p:cNvPr id="7" name="Content Placeholder 2"/>
          <p:cNvSpPr>
            <a:spLocks noGrp="1"/>
          </p:cNvSpPr>
          <p:nvPr>
            <p:ph sz="quarter" idx="10"/>
          </p:nvPr>
        </p:nvSpPr>
        <p:spPr>
          <a:xfrm>
            <a:off x="5658700" y="1513254"/>
            <a:ext cx="8971700" cy="6038412"/>
          </a:xfrm>
        </p:spPr>
        <p:txBody>
          <a:bodyPr/>
          <a:lstStyle/>
          <a:p>
            <a:pPr marL="457200" indent="-457200">
              <a:buFont typeface="Arial"/>
              <a:buChar char="•"/>
            </a:pPr>
            <a:r>
              <a:rPr lang="en-US" sz="2400" dirty="0" smtClean="0"/>
              <a:t>The </a:t>
            </a:r>
            <a:r>
              <a:rPr lang="en-US" sz="2400" dirty="0"/>
              <a:t>Mappers  are programs which </a:t>
            </a:r>
            <a:endParaRPr lang="en-US" sz="2400" dirty="0" smtClean="0"/>
          </a:p>
          <a:p>
            <a:pPr marL="1187413" lvl="1" indent="-457200">
              <a:buFont typeface="Arial"/>
              <a:buChar char="•"/>
            </a:pPr>
            <a:r>
              <a:rPr lang="en-US" sz="2000" dirty="0" smtClean="0"/>
              <a:t>each </a:t>
            </a:r>
            <a:r>
              <a:rPr lang="en-US" sz="2000" dirty="0"/>
              <a:t>deal with a relatively small amount of data, </a:t>
            </a:r>
            <a:endParaRPr lang="en-US" sz="2000" dirty="0" smtClean="0"/>
          </a:p>
          <a:p>
            <a:pPr marL="1187413" lvl="1" indent="-457200">
              <a:buFont typeface="Arial"/>
              <a:buChar char="•"/>
            </a:pPr>
            <a:r>
              <a:rPr lang="en-US" sz="2000" dirty="0" smtClean="0"/>
              <a:t>they </a:t>
            </a:r>
            <a:r>
              <a:rPr lang="en-US" sz="2000" dirty="0"/>
              <a:t>all work in </a:t>
            </a:r>
            <a:r>
              <a:rPr lang="en-US" sz="2000" dirty="0" smtClean="0"/>
              <a:t>parallel</a:t>
            </a:r>
          </a:p>
          <a:p>
            <a:pPr marL="1187413" lvl="1" indent="-457200">
              <a:buFont typeface="Arial"/>
              <a:buChar char="•"/>
            </a:pPr>
            <a:r>
              <a:rPr lang="en-US" sz="2000" dirty="0" smtClean="0"/>
              <a:t>The </a:t>
            </a:r>
            <a:r>
              <a:rPr lang="en-US" sz="2000" dirty="0"/>
              <a:t>Mappers output what we call ‘intermediate records’, which in this case were our index </a:t>
            </a:r>
            <a:r>
              <a:rPr lang="en-US" sz="2000" dirty="0" smtClean="0"/>
              <a:t>cards</a:t>
            </a:r>
          </a:p>
          <a:p>
            <a:pPr marL="1187413" lvl="1" indent="-457200">
              <a:buFont typeface="Arial"/>
              <a:buChar char="•"/>
            </a:pPr>
            <a:r>
              <a:rPr lang="en-US" sz="2000" dirty="0" err="1" smtClean="0"/>
              <a:t>Hadoop</a:t>
            </a:r>
            <a:r>
              <a:rPr lang="en-US" sz="2000" dirty="0" smtClean="0"/>
              <a:t> </a:t>
            </a:r>
            <a:r>
              <a:rPr lang="en-US" sz="2000" dirty="0"/>
              <a:t>deals with all data in the form of records, and records are key-value pairs </a:t>
            </a:r>
          </a:p>
          <a:p>
            <a:pPr marL="457200" indent="-457200">
              <a:buFont typeface="Arial"/>
              <a:buChar char="•"/>
            </a:pPr>
            <a:r>
              <a:rPr lang="en-US" sz="2400" b="0" dirty="0"/>
              <a:t>Once the Mappers have finished, a phase of </a:t>
            </a:r>
            <a:r>
              <a:rPr lang="en-US" sz="2400" b="0" dirty="0" err="1"/>
              <a:t>MapReduce</a:t>
            </a:r>
            <a:r>
              <a:rPr lang="en-US" sz="2400" b="0" dirty="0"/>
              <a:t> called the ‘</a:t>
            </a:r>
            <a:r>
              <a:rPr lang="en-US" sz="2400" dirty="0"/>
              <a:t>Shuffle and Sort</a:t>
            </a:r>
            <a:r>
              <a:rPr lang="en-US" sz="2400" b="0" dirty="0"/>
              <a:t>’ takes place </a:t>
            </a:r>
            <a:endParaRPr lang="en-US" sz="2400" b="0" dirty="0" smtClean="0"/>
          </a:p>
          <a:p>
            <a:pPr marL="457200" indent="-457200">
              <a:buFont typeface="Arial"/>
              <a:buChar char="•"/>
            </a:pPr>
            <a:r>
              <a:rPr lang="en-US" sz="2400" dirty="0"/>
              <a:t>Reduce phase works on one set of </a:t>
            </a:r>
            <a:r>
              <a:rPr lang="en-US" sz="2400" dirty="0" smtClean="0"/>
              <a:t>records</a:t>
            </a:r>
          </a:p>
          <a:p>
            <a:pPr marL="1187413" lvl="1" indent="-457200">
              <a:buFont typeface="Arial"/>
              <a:buChar char="•"/>
            </a:pPr>
            <a:r>
              <a:rPr lang="en-US" sz="2200" dirty="0" smtClean="0"/>
              <a:t>one </a:t>
            </a:r>
            <a:r>
              <a:rPr lang="en-US" sz="2200" dirty="0"/>
              <a:t>pile of cards -- at a time; </a:t>
            </a:r>
            <a:endParaRPr lang="en-US" sz="2200" dirty="0" smtClean="0"/>
          </a:p>
          <a:p>
            <a:pPr marL="1187413" lvl="1" indent="-457200">
              <a:buFont typeface="Arial"/>
              <a:buChar char="•"/>
            </a:pPr>
            <a:r>
              <a:rPr lang="en-US" sz="2200" dirty="0" smtClean="0"/>
              <a:t>it </a:t>
            </a:r>
            <a:r>
              <a:rPr lang="en-US" sz="2200" dirty="0"/>
              <a:t>gets the key, and then a list of all the </a:t>
            </a:r>
            <a:r>
              <a:rPr lang="en-US" sz="2200" dirty="0" smtClean="0"/>
              <a:t>values</a:t>
            </a:r>
            <a:endParaRPr lang="en-US" sz="2200" dirty="0"/>
          </a:p>
          <a:p>
            <a:pPr marL="1187413" lvl="1" indent="-457200">
              <a:buFont typeface="Arial"/>
              <a:buChar char="•"/>
            </a:pPr>
            <a:r>
              <a:rPr lang="en-US" sz="2200" dirty="0" smtClean="0"/>
              <a:t>it </a:t>
            </a:r>
            <a:r>
              <a:rPr lang="en-US" sz="2200" dirty="0"/>
              <a:t>processes those values in some </a:t>
            </a:r>
            <a:r>
              <a:rPr lang="en-US" sz="2200" dirty="0" smtClean="0"/>
              <a:t>way </a:t>
            </a:r>
          </a:p>
          <a:p>
            <a:pPr marL="1187413" lvl="1" indent="-457200">
              <a:buFont typeface="Arial"/>
              <a:buChar char="•"/>
            </a:pPr>
            <a:r>
              <a:rPr lang="en-US" sz="2200" dirty="0" smtClean="0"/>
              <a:t>then </a:t>
            </a:r>
            <a:r>
              <a:rPr lang="en-US" sz="2200" dirty="0"/>
              <a:t>it writes out its final data for that key. </a:t>
            </a:r>
          </a:p>
          <a:p>
            <a:pPr marL="457200" indent="-457200">
              <a:buFont typeface="Arial"/>
              <a:buChar char="•"/>
            </a:pPr>
            <a:endParaRPr lang="en-US" sz="2000" dirty="0" smtClean="0"/>
          </a:p>
        </p:txBody>
      </p:sp>
    </p:spTree>
    <p:extLst>
      <p:ext uri="{BB962C8B-B14F-4D97-AF65-F5344CB8AC3E}">
        <p14:creationId xmlns:p14="http://schemas.microsoft.com/office/powerpoint/2010/main" val="185316583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p:cTn id="7" dur="500" fill="hold"/>
                                        <p:tgtEl>
                                          <p:spTgt spid="7">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7">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7">
                                            <p:txEl>
                                              <p:pRg st="0" end="0"/>
                                            </p:txEl>
                                          </p:spTgt>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 calcmode="lin" valueType="num">
                                      <p:cBhvr>
                                        <p:cTn id="12" dur="500" fill="hold"/>
                                        <p:tgtEl>
                                          <p:spTgt spid="7">
                                            <p:txEl>
                                              <p:pRg st="1" end="1"/>
                                            </p:txEl>
                                          </p:spTgt>
                                        </p:tgtEl>
                                        <p:attrNameLst>
                                          <p:attrName>ppt_w</p:attrName>
                                        </p:attrNameLst>
                                      </p:cBhvr>
                                      <p:tavLst>
                                        <p:tav tm="0">
                                          <p:val>
                                            <p:fltVal val="0"/>
                                          </p:val>
                                        </p:tav>
                                        <p:tav tm="100000">
                                          <p:val>
                                            <p:strVal val="#ppt_w"/>
                                          </p:val>
                                        </p:tav>
                                      </p:tavLst>
                                    </p:anim>
                                    <p:anim calcmode="lin" valueType="num">
                                      <p:cBhvr>
                                        <p:cTn id="13" dur="500" fill="hold"/>
                                        <p:tgtEl>
                                          <p:spTgt spid="7">
                                            <p:txEl>
                                              <p:pRg st="1" end="1"/>
                                            </p:txEl>
                                          </p:spTgt>
                                        </p:tgtEl>
                                        <p:attrNameLst>
                                          <p:attrName>ppt_h</p:attrName>
                                        </p:attrNameLst>
                                      </p:cBhvr>
                                      <p:tavLst>
                                        <p:tav tm="0">
                                          <p:val>
                                            <p:fltVal val="0"/>
                                          </p:val>
                                        </p:tav>
                                        <p:tav tm="100000">
                                          <p:val>
                                            <p:strVal val="#ppt_h"/>
                                          </p:val>
                                        </p:tav>
                                      </p:tavLst>
                                    </p:anim>
                                    <p:animEffect transition="in" filter="fade">
                                      <p:cBhvr>
                                        <p:cTn id="14" dur="500"/>
                                        <p:tgtEl>
                                          <p:spTgt spid="7">
                                            <p:txEl>
                                              <p:pRg st="1" end="1"/>
                                            </p:txEl>
                                          </p:spTgt>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 calcmode="lin" valueType="num">
                                      <p:cBhvr>
                                        <p:cTn id="17" dur="500" fill="hold"/>
                                        <p:tgtEl>
                                          <p:spTgt spid="7">
                                            <p:txEl>
                                              <p:pRg st="2" end="2"/>
                                            </p:txEl>
                                          </p:spTgt>
                                        </p:tgtEl>
                                        <p:attrNameLst>
                                          <p:attrName>ppt_w</p:attrName>
                                        </p:attrNameLst>
                                      </p:cBhvr>
                                      <p:tavLst>
                                        <p:tav tm="0">
                                          <p:val>
                                            <p:fltVal val="0"/>
                                          </p:val>
                                        </p:tav>
                                        <p:tav tm="100000">
                                          <p:val>
                                            <p:strVal val="#ppt_w"/>
                                          </p:val>
                                        </p:tav>
                                      </p:tavLst>
                                    </p:anim>
                                    <p:anim calcmode="lin" valueType="num">
                                      <p:cBhvr>
                                        <p:cTn id="18" dur="500" fill="hold"/>
                                        <p:tgtEl>
                                          <p:spTgt spid="7">
                                            <p:txEl>
                                              <p:pRg st="2" end="2"/>
                                            </p:txEl>
                                          </p:spTgt>
                                        </p:tgtEl>
                                        <p:attrNameLst>
                                          <p:attrName>ppt_h</p:attrName>
                                        </p:attrNameLst>
                                      </p:cBhvr>
                                      <p:tavLst>
                                        <p:tav tm="0">
                                          <p:val>
                                            <p:fltVal val="0"/>
                                          </p:val>
                                        </p:tav>
                                        <p:tav tm="100000">
                                          <p:val>
                                            <p:strVal val="#ppt_h"/>
                                          </p:val>
                                        </p:tav>
                                      </p:tavLst>
                                    </p:anim>
                                    <p:animEffect transition="in" filter="fade">
                                      <p:cBhvr>
                                        <p:cTn id="19" dur="500"/>
                                        <p:tgtEl>
                                          <p:spTgt spid="7">
                                            <p:txEl>
                                              <p:pRg st="2" end="2"/>
                                            </p:txEl>
                                          </p:spTgt>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7">
                                            <p:txEl>
                                              <p:pRg st="3" end="3"/>
                                            </p:txEl>
                                          </p:spTgt>
                                        </p:tgtEl>
                                        <p:attrNameLst>
                                          <p:attrName>style.visibility</p:attrName>
                                        </p:attrNameLst>
                                      </p:cBhvr>
                                      <p:to>
                                        <p:strVal val="visible"/>
                                      </p:to>
                                    </p:set>
                                    <p:anim calcmode="lin" valueType="num">
                                      <p:cBhvr>
                                        <p:cTn id="22" dur="500" fill="hold"/>
                                        <p:tgtEl>
                                          <p:spTgt spid="7">
                                            <p:txEl>
                                              <p:pRg st="3" end="3"/>
                                            </p:txEl>
                                          </p:spTgt>
                                        </p:tgtEl>
                                        <p:attrNameLst>
                                          <p:attrName>ppt_w</p:attrName>
                                        </p:attrNameLst>
                                      </p:cBhvr>
                                      <p:tavLst>
                                        <p:tav tm="0">
                                          <p:val>
                                            <p:fltVal val="0"/>
                                          </p:val>
                                        </p:tav>
                                        <p:tav tm="100000">
                                          <p:val>
                                            <p:strVal val="#ppt_w"/>
                                          </p:val>
                                        </p:tav>
                                      </p:tavLst>
                                    </p:anim>
                                    <p:anim calcmode="lin" valueType="num">
                                      <p:cBhvr>
                                        <p:cTn id="23" dur="500" fill="hold"/>
                                        <p:tgtEl>
                                          <p:spTgt spid="7">
                                            <p:txEl>
                                              <p:pRg st="3" end="3"/>
                                            </p:txEl>
                                          </p:spTgt>
                                        </p:tgtEl>
                                        <p:attrNameLst>
                                          <p:attrName>ppt_h</p:attrName>
                                        </p:attrNameLst>
                                      </p:cBhvr>
                                      <p:tavLst>
                                        <p:tav tm="0">
                                          <p:val>
                                            <p:fltVal val="0"/>
                                          </p:val>
                                        </p:tav>
                                        <p:tav tm="100000">
                                          <p:val>
                                            <p:strVal val="#ppt_h"/>
                                          </p:val>
                                        </p:tav>
                                      </p:tavLst>
                                    </p:anim>
                                    <p:animEffect transition="in" filter="fade">
                                      <p:cBhvr>
                                        <p:cTn id="24" dur="500"/>
                                        <p:tgtEl>
                                          <p:spTgt spid="7">
                                            <p:txEl>
                                              <p:pRg st="3" end="3"/>
                                            </p:txEl>
                                          </p:spTgt>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7">
                                            <p:txEl>
                                              <p:pRg st="4" end="4"/>
                                            </p:txEl>
                                          </p:spTgt>
                                        </p:tgtEl>
                                        <p:attrNameLst>
                                          <p:attrName>style.visibility</p:attrName>
                                        </p:attrNameLst>
                                      </p:cBhvr>
                                      <p:to>
                                        <p:strVal val="visible"/>
                                      </p:to>
                                    </p:set>
                                    <p:anim calcmode="lin" valueType="num">
                                      <p:cBhvr>
                                        <p:cTn id="27" dur="500" fill="hold"/>
                                        <p:tgtEl>
                                          <p:spTgt spid="7">
                                            <p:txEl>
                                              <p:pRg st="4" end="4"/>
                                            </p:txEl>
                                          </p:spTgt>
                                        </p:tgtEl>
                                        <p:attrNameLst>
                                          <p:attrName>ppt_w</p:attrName>
                                        </p:attrNameLst>
                                      </p:cBhvr>
                                      <p:tavLst>
                                        <p:tav tm="0">
                                          <p:val>
                                            <p:fltVal val="0"/>
                                          </p:val>
                                        </p:tav>
                                        <p:tav tm="100000">
                                          <p:val>
                                            <p:strVal val="#ppt_w"/>
                                          </p:val>
                                        </p:tav>
                                      </p:tavLst>
                                    </p:anim>
                                    <p:anim calcmode="lin" valueType="num">
                                      <p:cBhvr>
                                        <p:cTn id="28" dur="500" fill="hold"/>
                                        <p:tgtEl>
                                          <p:spTgt spid="7">
                                            <p:txEl>
                                              <p:pRg st="4" end="4"/>
                                            </p:txEl>
                                          </p:spTgt>
                                        </p:tgtEl>
                                        <p:attrNameLst>
                                          <p:attrName>ppt_h</p:attrName>
                                        </p:attrNameLst>
                                      </p:cBhvr>
                                      <p:tavLst>
                                        <p:tav tm="0">
                                          <p:val>
                                            <p:fltVal val="0"/>
                                          </p:val>
                                        </p:tav>
                                        <p:tav tm="100000">
                                          <p:val>
                                            <p:strVal val="#ppt_h"/>
                                          </p:val>
                                        </p:tav>
                                      </p:tavLst>
                                    </p:anim>
                                    <p:animEffect transition="in" filter="fade">
                                      <p:cBhvr>
                                        <p:cTn id="29" dur="500"/>
                                        <p:tgtEl>
                                          <p:spTgt spid="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Big Data?</a:t>
            </a:r>
            <a:endParaRPr lang="en-US" dirty="0"/>
          </a:p>
        </p:txBody>
      </p:sp>
      <p:sp>
        <p:nvSpPr>
          <p:cNvPr id="3" name="Content Placeholder 2"/>
          <p:cNvSpPr>
            <a:spLocks noGrp="1"/>
          </p:cNvSpPr>
          <p:nvPr>
            <p:ph sz="quarter" idx="10"/>
          </p:nvPr>
        </p:nvSpPr>
        <p:spPr>
          <a:xfrm>
            <a:off x="723198" y="1516257"/>
            <a:ext cx="12978115" cy="5837043"/>
          </a:xfrm>
        </p:spPr>
        <p:txBody>
          <a:bodyPr/>
          <a:lstStyle/>
          <a:p>
            <a:pPr marL="457200" indent="-457200">
              <a:buFont typeface="Arial" panose="020B0604020202020204" pitchFamily="34" charset="0"/>
              <a:buChar char="•"/>
            </a:pPr>
            <a:r>
              <a:rPr lang="en-US" dirty="0"/>
              <a:t>There’s no one definition for ‘big data’ </a:t>
            </a:r>
            <a:endParaRPr lang="en-US" dirty="0" smtClean="0"/>
          </a:p>
          <a:p>
            <a:pPr marL="1187413" lvl="1" indent="-457200"/>
            <a:r>
              <a:rPr lang="en-US" dirty="0" smtClean="0"/>
              <a:t>it’s </a:t>
            </a:r>
            <a:r>
              <a:rPr lang="en-US" dirty="0"/>
              <a:t>a very subjective term. Most people would consider a data set of terabytes or more to be ‘big </a:t>
            </a:r>
            <a:r>
              <a:rPr lang="en-US" dirty="0" smtClean="0"/>
              <a:t>data’</a:t>
            </a:r>
          </a:p>
          <a:p>
            <a:pPr marL="1187413" lvl="1" indent="-457200"/>
            <a:r>
              <a:rPr lang="en-US" dirty="0" smtClean="0"/>
              <a:t>but </a:t>
            </a:r>
            <a:r>
              <a:rPr lang="en-US" dirty="0"/>
              <a:t>there are certainly people using Hadoop with great success on smaller chunks of data than that. </a:t>
            </a:r>
            <a:endParaRPr lang="en-US" dirty="0" smtClean="0"/>
          </a:p>
          <a:p>
            <a:pPr marL="1187413" lvl="1" indent="-457200"/>
            <a:r>
              <a:rPr lang="en-US" dirty="0" smtClean="0"/>
              <a:t>One </a:t>
            </a:r>
            <a:r>
              <a:rPr lang="en-US" dirty="0"/>
              <a:t>reasonable definition is that it’s data which can’t comfortably be processed on a single machine</a:t>
            </a:r>
            <a:r>
              <a:rPr lang="en-US" dirty="0" smtClean="0"/>
              <a:t>.</a:t>
            </a:r>
          </a:p>
          <a:p>
            <a:pPr marL="457200" indent="-457200">
              <a:buFont typeface="Arial" panose="020B0604020202020204" pitchFamily="34" charset="0"/>
              <a:buChar char="•"/>
            </a:pPr>
            <a:r>
              <a:rPr lang="en-US" dirty="0" smtClean="0"/>
              <a:t>A </a:t>
            </a:r>
            <a:r>
              <a:rPr lang="en-US" dirty="0"/>
              <a:t>potential challenge with big data is </a:t>
            </a:r>
            <a:r>
              <a:rPr lang="en-US" dirty="0" smtClean="0"/>
              <a:t>–</a:t>
            </a:r>
          </a:p>
          <a:p>
            <a:pPr marL="1187413" lvl="1" indent="-457200"/>
            <a:r>
              <a:rPr lang="en-US" dirty="0" smtClean="0"/>
              <a:t>that </a:t>
            </a:r>
            <a:r>
              <a:rPr lang="en-US" dirty="0"/>
              <a:t>it is created very fast and does come from different sources which could come in a variety of formats.  </a:t>
            </a:r>
            <a:endParaRPr lang="en-US" dirty="0" smtClean="0"/>
          </a:p>
          <a:p>
            <a:pPr marL="1187413" lvl="1" indent="-457200"/>
            <a:r>
              <a:rPr lang="en-US" dirty="0" smtClean="0"/>
              <a:t>In </a:t>
            </a:r>
            <a:r>
              <a:rPr lang="en-US" dirty="0"/>
              <a:t>my experience, most data is not worthless but actually does have a lot of value.</a:t>
            </a:r>
          </a:p>
        </p:txBody>
      </p:sp>
    </p:spTree>
    <p:extLst>
      <p:ext uri="{BB962C8B-B14F-4D97-AF65-F5344CB8AC3E}">
        <p14:creationId xmlns:p14="http://schemas.microsoft.com/office/powerpoint/2010/main" val="3881264545"/>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MapReduce</a:t>
            </a:r>
            <a:r>
              <a:rPr lang="en-US" dirty="0" smtClean="0"/>
              <a:t>: Computational Framework</a:t>
            </a:r>
            <a:endParaRPr lang="en-US" dirty="0"/>
          </a:p>
        </p:txBody>
      </p:sp>
      <p:pic>
        <p:nvPicPr>
          <p:cNvPr id="184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8712" y="1509409"/>
            <a:ext cx="11093585" cy="60953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2"/>
          <p:cNvSpPr/>
          <p:nvPr/>
        </p:nvSpPr>
        <p:spPr>
          <a:xfrm>
            <a:off x="968711" y="1373030"/>
            <a:ext cx="10546829" cy="463398"/>
          </a:xfrm>
          <a:prstGeom prst="rect">
            <a:avLst/>
          </a:prstGeom>
          <a:noFill/>
          <a:ln w="412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31196839"/>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Map Reduce - Trackers</a:t>
            </a:r>
            <a:endParaRPr lang="en-US" dirty="0"/>
          </a:p>
        </p:txBody>
      </p:sp>
      <p:pic>
        <p:nvPicPr>
          <p:cNvPr id="5" name="image45.png"/>
          <p:cNvPicPr/>
          <p:nvPr/>
        </p:nvPicPr>
        <p:blipFill>
          <a:blip r:embed="rId2"/>
          <a:srcRect/>
          <a:stretch>
            <a:fillRect/>
          </a:stretch>
        </p:blipFill>
        <p:spPr>
          <a:xfrm>
            <a:off x="1165348" y="1850278"/>
            <a:ext cx="9269002" cy="5340968"/>
          </a:xfrm>
          <a:prstGeom prst="rect">
            <a:avLst/>
          </a:prstGeom>
          <a:ln/>
        </p:spPr>
      </p:pic>
    </p:spTree>
    <p:extLst>
      <p:ext uri="{BB962C8B-B14F-4D97-AF65-F5344CB8AC3E}">
        <p14:creationId xmlns:p14="http://schemas.microsoft.com/office/powerpoint/2010/main" val="655547065"/>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MapReduce</a:t>
            </a:r>
            <a:r>
              <a:rPr lang="en-US" dirty="0" smtClean="0"/>
              <a:t>: Resource Manager/Scheduler</a:t>
            </a:r>
            <a:endParaRPr lang="en-US" dirty="0"/>
          </a:p>
        </p:txBody>
      </p:sp>
      <p:pic>
        <p:nvPicPr>
          <p:cNvPr id="194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5180" y="1309287"/>
            <a:ext cx="11689754" cy="63366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74139716"/>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MapReduce</a:t>
            </a:r>
            <a:endParaRPr lang="en-US" dirty="0"/>
          </a:p>
        </p:txBody>
      </p:sp>
      <p:sp>
        <p:nvSpPr>
          <p:cNvPr id="3" name="Content Placeholder 2"/>
          <p:cNvSpPr>
            <a:spLocks noGrp="1"/>
          </p:cNvSpPr>
          <p:nvPr>
            <p:ph sz="quarter" idx="10"/>
          </p:nvPr>
        </p:nvSpPr>
        <p:spPr>
          <a:xfrm>
            <a:off x="731520" y="1887322"/>
            <a:ext cx="12978115" cy="944554"/>
          </a:xfrm>
        </p:spPr>
        <p:txBody>
          <a:bodyPr/>
          <a:lstStyle/>
          <a:p>
            <a:pPr marL="457200" indent="-457200">
              <a:buFont typeface="Wingdings" charset="2"/>
              <a:buChar char="ü"/>
            </a:pPr>
            <a:r>
              <a:rPr lang="en-US" sz="6000" dirty="0" smtClean="0"/>
              <a:t>Demo</a:t>
            </a:r>
            <a:endParaRPr lang="en-US" sz="6000" dirty="0"/>
          </a:p>
        </p:txBody>
      </p:sp>
      <p:pic>
        <p:nvPicPr>
          <p:cNvPr id="4" name="image04.png"/>
          <p:cNvPicPr/>
          <p:nvPr/>
        </p:nvPicPr>
        <p:blipFill>
          <a:blip r:embed="rId3"/>
          <a:srcRect/>
          <a:stretch>
            <a:fillRect/>
          </a:stretch>
        </p:blipFill>
        <p:spPr>
          <a:xfrm>
            <a:off x="1048342" y="3943350"/>
            <a:ext cx="12921330" cy="742116"/>
          </a:xfrm>
          <a:prstGeom prst="rect">
            <a:avLst/>
          </a:prstGeom>
          <a:ln/>
        </p:spPr>
      </p:pic>
    </p:spTree>
    <p:extLst>
      <p:ext uri="{BB962C8B-B14F-4D97-AF65-F5344CB8AC3E}">
        <p14:creationId xmlns:p14="http://schemas.microsoft.com/office/powerpoint/2010/main" val="3406607935"/>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MapReduce</a:t>
            </a:r>
            <a:r>
              <a:rPr lang="en-US" dirty="0" smtClean="0"/>
              <a:t> - Example</a:t>
            </a:r>
            <a:endParaRPr lang="en-US" dirty="0"/>
          </a:p>
        </p:txBody>
      </p:sp>
      <p:sp>
        <p:nvSpPr>
          <p:cNvPr id="3" name="Content Placeholder 2"/>
          <p:cNvSpPr>
            <a:spLocks noGrp="1"/>
          </p:cNvSpPr>
          <p:nvPr>
            <p:ph sz="quarter" idx="10"/>
          </p:nvPr>
        </p:nvSpPr>
        <p:spPr>
          <a:xfrm>
            <a:off x="731520" y="1423920"/>
            <a:ext cx="12978115" cy="584133"/>
          </a:xfrm>
        </p:spPr>
        <p:txBody>
          <a:bodyPr/>
          <a:lstStyle/>
          <a:p>
            <a:r>
              <a:rPr lang="en-US" dirty="0" smtClean="0"/>
              <a:t>Number of hits per page or top hit pages?</a:t>
            </a:r>
            <a:endParaRPr lang="en-US" dirty="0"/>
          </a:p>
        </p:txBody>
      </p:sp>
      <p:pic>
        <p:nvPicPr>
          <p:cNvPr id="4" name="image37.png"/>
          <p:cNvPicPr/>
          <p:nvPr/>
        </p:nvPicPr>
        <p:blipFill>
          <a:blip r:embed="rId2"/>
          <a:srcRect/>
          <a:stretch>
            <a:fillRect/>
          </a:stretch>
        </p:blipFill>
        <p:spPr>
          <a:xfrm>
            <a:off x="731520" y="2008053"/>
            <a:ext cx="9376756" cy="5457799"/>
          </a:xfrm>
          <a:prstGeom prst="rect">
            <a:avLst/>
          </a:prstGeom>
          <a:ln/>
        </p:spPr>
      </p:pic>
      <p:pic>
        <p:nvPicPr>
          <p:cNvPr id="5" name="image38.png"/>
          <p:cNvPicPr/>
          <p:nvPr/>
        </p:nvPicPr>
        <p:blipFill>
          <a:blip r:embed="rId3"/>
          <a:srcRect/>
          <a:stretch>
            <a:fillRect/>
          </a:stretch>
        </p:blipFill>
        <p:spPr>
          <a:xfrm>
            <a:off x="265542" y="4925747"/>
            <a:ext cx="14364858" cy="1167076"/>
          </a:xfrm>
          <a:prstGeom prst="rect">
            <a:avLst/>
          </a:prstGeom>
          <a:ln/>
        </p:spPr>
      </p:pic>
      <p:pic>
        <p:nvPicPr>
          <p:cNvPr id="6" name="image33.png"/>
          <p:cNvPicPr/>
          <p:nvPr/>
        </p:nvPicPr>
        <p:blipFill>
          <a:blip r:embed="rId4"/>
          <a:srcRect/>
          <a:stretch>
            <a:fillRect/>
          </a:stretch>
        </p:blipFill>
        <p:spPr>
          <a:xfrm>
            <a:off x="731520" y="2626565"/>
            <a:ext cx="8513988" cy="1887273"/>
          </a:xfrm>
          <a:prstGeom prst="rect">
            <a:avLst/>
          </a:prstGeom>
          <a:ln/>
        </p:spPr>
      </p:pic>
    </p:spTree>
    <p:extLst>
      <p:ext uri="{BB962C8B-B14F-4D97-AF65-F5344CB8AC3E}">
        <p14:creationId xmlns:p14="http://schemas.microsoft.com/office/powerpoint/2010/main" val="156394286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But Network Are Faster Than Disks!</a:t>
            </a:r>
            <a:endParaRPr lang="en-US" dirty="0"/>
          </a:p>
        </p:txBody>
      </p:sp>
      <p:sp>
        <p:nvSpPr>
          <p:cNvPr id="3" name="Content Placeholder 2"/>
          <p:cNvSpPr>
            <a:spLocks noGrp="1"/>
          </p:cNvSpPr>
          <p:nvPr>
            <p:ph sz="quarter" idx="10"/>
          </p:nvPr>
        </p:nvSpPr>
        <p:spPr>
          <a:xfrm>
            <a:off x="731520" y="1692771"/>
            <a:ext cx="12978115" cy="5309125"/>
          </a:xfrm>
        </p:spPr>
        <p:txBody>
          <a:bodyPr/>
          <a:lstStyle/>
          <a:p>
            <a:r>
              <a:rPr lang="en-US" dirty="0"/>
              <a:t>Yes, however, core and disk density per </a:t>
            </a:r>
            <a:r>
              <a:rPr lang="en-US" dirty="0" smtClean="0"/>
              <a:t>server are </a:t>
            </a:r>
            <a:r>
              <a:rPr lang="en-US" dirty="0"/>
              <a:t>going up very quickly</a:t>
            </a:r>
            <a:r>
              <a:rPr lang="en-US" b="0" dirty="0" smtClean="0"/>
              <a:t>:</a:t>
            </a:r>
          </a:p>
          <a:p>
            <a:endParaRPr lang="en-US" b="0" dirty="0"/>
          </a:p>
          <a:p>
            <a:pPr marL="457200" indent="-457200">
              <a:buFont typeface="Arial" panose="020B0604020202020204" pitchFamily="34" charset="0"/>
              <a:buChar char="•"/>
            </a:pPr>
            <a:r>
              <a:rPr lang="en-US" b="0" dirty="0"/>
              <a:t>Hard Disk = 100MB/sec (~1Gbps)</a:t>
            </a:r>
          </a:p>
          <a:p>
            <a:pPr marL="457200" indent="-457200">
              <a:buFont typeface="Arial" panose="020B0604020202020204" pitchFamily="34" charset="0"/>
              <a:buChar char="•"/>
            </a:pPr>
            <a:r>
              <a:rPr lang="en-US" b="0" dirty="0" smtClean="0"/>
              <a:t>Server </a:t>
            </a:r>
            <a:r>
              <a:rPr lang="en-US" b="0" dirty="0"/>
              <a:t>= 12 Hard Disks = 1.2GB/sec (~12Gbps)</a:t>
            </a:r>
          </a:p>
          <a:p>
            <a:pPr marL="457200" indent="-457200">
              <a:buFont typeface="Arial" panose="020B0604020202020204" pitchFamily="34" charset="0"/>
              <a:buChar char="•"/>
            </a:pPr>
            <a:r>
              <a:rPr lang="en-US" b="0" dirty="0" smtClean="0"/>
              <a:t>Rack </a:t>
            </a:r>
            <a:r>
              <a:rPr lang="en-US" b="0" dirty="0"/>
              <a:t>= 20 Servers = 24GB/sec (~240Gbps)</a:t>
            </a:r>
          </a:p>
          <a:p>
            <a:pPr marL="457200" indent="-457200">
              <a:buFont typeface="Arial" panose="020B0604020202020204" pitchFamily="34" charset="0"/>
              <a:buChar char="•"/>
            </a:pPr>
            <a:r>
              <a:rPr lang="en-US" b="0" dirty="0" smtClean="0"/>
              <a:t>Avg</a:t>
            </a:r>
            <a:r>
              <a:rPr lang="en-US" b="0" dirty="0"/>
              <a:t>. Cluster = 6 Racks = 144GB/sec (~1.4Tbps)</a:t>
            </a:r>
          </a:p>
          <a:p>
            <a:pPr marL="457200" indent="-457200">
              <a:buFont typeface="Arial" panose="020B0604020202020204" pitchFamily="34" charset="0"/>
              <a:buChar char="•"/>
            </a:pPr>
            <a:r>
              <a:rPr lang="en-US" b="0" dirty="0" smtClean="0"/>
              <a:t>Large </a:t>
            </a:r>
            <a:r>
              <a:rPr lang="en-US" b="0" dirty="0"/>
              <a:t>Cluster = 200 Racks = 4.8TB/sec (~48Tbps)</a:t>
            </a:r>
          </a:p>
          <a:p>
            <a:pPr marL="457200" indent="-457200">
              <a:buFont typeface="Arial" panose="020B0604020202020204" pitchFamily="34" charset="0"/>
              <a:buChar char="•"/>
            </a:pPr>
            <a:r>
              <a:rPr lang="en-US" b="0" dirty="0" smtClean="0"/>
              <a:t>Scanning </a:t>
            </a:r>
            <a:r>
              <a:rPr lang="en-US" b="0" dirty="0"/>
              <a:t>4.8TB at 100MB/sec takes 13 hours.</a:t>
            </a:r>
            <a:endParaRPr lang="en-US" dirty="0"/>
          </a:p>
        </p:txBody>
      </p:sp>
    </p:spTree>
    <p:extLst>
      <p:ext uri="{BB962C8B-B14F-4D97-AF65-F5344CB8AC3E}">
        <p14:creationId xmlns:p14="http://schemas.microsoft.com/office/powerpoint/2010/main" val="3166372349"/>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1520" y="421006"/>
            <a:ext cx="13898880" cy="676274"/>
          </a:xfrm>
        </p:spPr>
        <p:txBody>
          <a:bodyPr/>
          <a:lstStyle/>
          <a:p>
            <a:r>
              <a:rPr lang="en-US" dirty="0" smtClean="0"/>
              <a:t>Hadoop High Level Architecture – Component Relationship</a:t>
            </a:r>
            <a:endParaRPr lang="en-US" dirty="0"/>
          </a:p>
        </p:txBody>
      </p:sp>
      <p:pic>
        <p:nvPicPr>
          <p:cNvPr id="204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23267" y="1289828"/>
            <a:ext cx="11595065" cy="63027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55894774"/>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Changes For Better Availability/Scalability</a:t>
            </a:r>
            <a:endParaRPr lang="en-US" dirty="0"/>
          </a:p>
        </p:txBody>
      </p:sp>
      <p:pic>
        <p:nvPicPr>
          <p:cNvPr id="215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4609" y="1308878"/>
            <a:ext cx="12204463" cy="62715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6890338"/>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Hadoop</a:t>
            </a:r>
            <a:r>
              <a:rPr lang="en-US" dirty="0" smtClean="0"/>
              <a:t> Ecosystem</a:t>
            </a:r>
            <a:endParaRPr lang="en-US" dirty="0"/>
          </a:p>
        </p:txBody>
      </p:sp>
      <p:pic>
        <p:nvPicPr>
          <p:cNvPr id="4" name="image18.png"/>
          <p:cNvPicPr/>
          <p:nvPr/>
        </p:nvPicPr>
        <p:blipFill>
          <a:blip r:embed="rId3"/>
          <a:srcRect/>
          <a:stretch>
            <a:fillRect/>
          </a:stretch>
        </p:blipFill>
        <p:spPr>
          <a:xfrm>
            <a:off x="1114767" y="1509716"/>
            <a:ext cx="11293185" cy="5870321"/>
          </a:xfrm>
          <a:prstGeom prst="rect">
            <a:avLst/>
          </a:prstGeom>
          <a:ln/>
        </p:spPr>
      </p:pic>
    </p:spTree>
    <p:extLst>
      <p:ext uri="{BB962C8B-B14F-4D97-AF65-F5344CB8AC3E}">
        <p14:creationId xmlns:p14="http://schemas.microsoft.com/office/powerpoint/2010/main" val="4148148744"/>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Cloudera’s</a:t>
            </a:r>
            <a:r>
              <a:rPr lang="en-US" dirty="0" smtClean="0"/>
              <a:t> Distribution Including Apache Hadoop </a:t>
            </a:r>
            <a:endParaRPr lang="en-US" dirty="0"/>
          </a:p>
        </p:txBody>
      </p:sp>
      <p:pic>
        <p:nvPicPr>
          <p:cNvPr id="2457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3475" y="1633538"/>
            <a:ext cx="9705975" cy="59372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56030337"/>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3 V’s of Big Data</a:t>
            </a:r>
            <a:endParaRPr lang="en-US" dirty="0"/>
          </a:p>
        </p:txBody>
      </p:sp>
      <p:sp>
        <p:nvSpPr>
          <p:cNvPr id="3" name="Content Placeholder 2"/>
          <p:cNvSpPr>
            <a:spLocks noGrp="1"/>
          </p:cNvSpPr>
          <p:nvPr>
            <p:ph sz="quarter" idx="10"/>
          </p:nvPr>
        </p:nvSpPr>
        <p:spPr/>
        <p:txBody>
          <a:bodyPr/>
          <a:lstStyle/>
          <a:p>
            <a:pPr marL="457200" indent="-457200">
              <a:buFont typeface="Arial" panose="020B0604020202020204" pitchFamily="34" charset="0"/>
              <a:buChar char="•"/>
            </a:pPr>
            <a:r>
              <a:rPr lang="en-US" dirty="0"/>
              <a:t>Volume</a:t>
            </a:r>
            <a:r>
              <a:rPr lang="en-US" b="0" dirty="0"/>
              <a:t> refers to the size of data that you’re dealing </a:t>
            </a:r>
            <a:r>
              <a:rPr lang="en-US" b="0" dirty="0" smtClean="0"/>
              <a:t>with</a:t>
            </a:r>
          </a:p>
          <a:p>
            <a:pPr marL="457200" indent="-457200">
              <a:buFont typeface="Arial" panose="020B0604020202020204" pitchFamily="34" charset="0"/>
              <a:buChar char="•"/>
            </a:pPr>
            <a:endParaRPr lang="en-US" b="0" dirty="0" smtClean="0"/>
          </a:p>
          <a:p>
            <a:pPr marL="457200" indent="-457200">
              <a:buFont typeface="Arial" panose="020B0604020202020204" pitchFamily="34" charset="0"/>
              <a:buChar char="•"/>
            </a:pPr>
            <a:r>
              <a:rPr lang="en-US" dirty="0"/>
              <a:t>Variety</a:t>
            </a:r>
            <a:r>
              <a:rPr lang="en-US" b="0" dirty="0"/>
              <a:t> refers to the fact that the data is often coming from lots of different sources and in many different </a:t>
            </a:r>
            <a:r>
              <a:rPr lang="en-US" b="0" dirty="0" smtClean="0"/>
              <a:t>formats</a:t>
            </a:r>
          </a:p>
          <a:p>
            <a:pPr marL="457200" indent="-457200">
              <a:buFont typeface="Arial" panose="020B0604020202020204" pitchFamily="34" charset="0"/>
              <a:buChar char="•"/>
            </a:pPr>
            <a:endParaRPr lang="en-US" dirty="0" smtClean="0"/>
          </a:p>
          <a:p>
            <a:pPr marL="457200" indent="-457200">
              <a:buFont typeface="Arial" panose="020B0604020202020204" pitchFamily="34" charset="0"/>
              <a:buChar char="•"/>
            </a:pPr>
            <a:r>
              <a:rPr lang="en-US" dirty="0" smtClean="0"/>
              <a:t>Velocity </a:t>
            </a:r>
            <a:r>
              <a:rPr lang="en-US" b="0" dirty="0" smtClean="0"/>
              <a:t>refers </a:t>
            </a:r>
            <a:r>
              <a:rPr lang="en-US" b="0" dirty="0"/>
              <a:t>to the speed at which the data is being generated, and the speed at which it needs to be made available for processing</a:t>
            </a:r>
          </a:p>
        </p:txBody>
      </p:sp>
    </p:spTree>
    <p:extLst>
      <p:ext uri="{BB962C8B-B14F-4D97-AF65-F5344CB8AC3E}">
        <p14:creationId xmlns:p14="http://schemas.microsoft.com/office/powerpoint/2010/main" val="2495786245"/>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Hadoop In The Typical Enterprise Data Stack</a:t>
            </a:r>
            <a:endParaRPr lang="en-US" dirty="0"/>
          </a:p>
        </p:txBody>
      </p:sp>
      <p:pic>
        <p:nvPicPr>
          <p:cNvPr id="2355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4065" y="1329548"/>
            <a:ext cx="11659714" cy="61764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41293348"/>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MapReduce</a:t>
            </a:r>
            <a:r>
              <a:rPr lang="en-US" dirty="0" smtClean="0"/>
              <a:t> – Next Generation</a:t>
            </a:r>
            <a:endParaRPr lang="en-US" dirty="0"/>
          </a:p>
        </p:txBody>
      </p:sp>
      <p:pic>
        <p:nvPicPr>
          <p:cNvPr id="2253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9899" y="1337453"/>
            <a:ext cx="11219132" cy="62364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67347120"/>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sp>
        <p:nvSpPr>
          <p:cNvPr id="4" name="Text Placeholder 3"/>
          <p:cNvSpPr txBox="1">
            <a:spLocks/>
          </p:cNvSpPr>
          <p:nvPr/>
        </p:nvSpPr>
        <p:spPr>
          <a:xfrm>
            <a:off x="824541" y="1260661"/>
            <a:ext cx="10707068" cy="438830"/>
          </a:xfrm>
          <a:prstGeom prst="rect">
            <a:avLst/>
          </a:prstGeom>
        </p:spPr>
        <p:txBody>
          <a:bodyPr/>
          <a:lstStyle>
            <a:lvl1pPr marL="0" indent="0" algn="l" defTabSz="1306220" rtl="0" eaLnBrk="1" latinLnBrk="0" hangingPunct="1">
              <a:lnSpc>
                <a:spcPct val="100000"/>
              </a:lnSpc>
              <a:spcBef>
                <a:spcPts val="1429"/>
              </a:spcBef>
              <a:buClr>
                <a:schemeClr val="accent1"/>
              </a:buClr>
              <a:buFont typeface="Arial" pitchFamily="34" charset="0"/>
              <a:buNone/>
              <a:defRPr sz="2600" b="1" kern="1200">
                <a:solidFill>
                  <a:schemeClr val="accent1"/>
                </a:solidFill>
                <a:latin typeface="+mn-lt"/>
                <a:ea typeface="+mn-ea"/>
                <a:cs typeface="+mn-cs"/>
              </a:defRPr>
            </a:lvl1pPr>
            <a:lvl2pPr marL="795338" indent="-346075" algn="l" defTabSz="1306220" rtl="0" eaLnBrk="1" latinLnBrk="0" hangingPunct="1">
              <a:lnSpc>
                <a:spcPct val="100000"/>
              </a:lnSpc>
              <a:spcBef>
                <a:spcPts val="857"/>
              </a:spcBef>
              <a:spcAft>
                <a:spcPts val="0"/>
              </a:spcAft>
              <a:buClr>
                <a:schemeClr val="accent1"/>
              </a:buClr>
              <a:buFont typeface="Arial" pitchFamily="34" charset="0"/>
              <a:buChar char="•"/>
              <a:tabLst>
                <a:tab pos="1798322" algn="l"/>
              </a:tabLst>
              <a:defRPr sz="2600" kern="1200">
                <a:solidFill>
                  <a:schemeClr val="bg2"/>
                </a:solidFill>
                <a:latin typeface="+mn-lt"/>
                <a:ea typeface="+mn-ea"/>
                <a:cs typeface="+mn-cs"/>
              </a:defRPr>
            </a:lvl2pPr>
            <a:lvl3pPr marL="1258888" indent="-342900" algn="l" defTabSz="1306220" rtl="0" eaLnBrk="1" latinLnBrk="0" hangingPunct="1">
              <a:lnSpc>
                <a:spcPct val="100000"/>
              </a:lnSpc>
              <a:spcBef>
                <a:spcPts val="571"/>
              </a:spcBef>
              <a:spcAft>
                <a:spcPts val="0"/>
              </a:spcAft>
              <a:buClr>
                <a:schemeClr val="accent1"/>
              </a:buClr>
              <a:buFont typeface="Arial" pitchFamily="34" charset="0"/>
              <a:buChar char="•"/>
              <a:defRPr sz="2400" kern="1200">
                <a:solidFill>
                  <a:schemeClr val="bg2"/>
                </a:solidFill>
                <a:latin typeface="+mn-lt"/>
                <a:ea typeface="+mn-ea"/>
                <a:cs typeface="+mn-cs"/>
              </a:defRPr>
            </a:lvl3pPr>
            <a:lvl4pPr marL="1774825" indent="-333375" algn="l" defTabSz="1306220" rtl="0" eaLnBrk="1" latinLnBrk="0" hangingPunct="1">
              <a:lnSpc>
                <a:spcPct val="100000"/>
              </a:lnSpc>
              <a:spcBef>
                <a:spcPts val="571"/>
              </a:spcBef>
              <a:spcAft>
                <a:spcPts val="0"/>
              </a:spcAft>
              <a:buClr>
                <a:schemeClr val="accent1"/>
              </a:buClr>
              <a:buFont typeface="Arial" pitchFamily="34" charset="0"/>
              <a:buChar char="•"/>
              <a:defRPr sz="2000" kern="1200">
                <a:solidFill>
                  <a:schemeClr val="bg2"/>
                </a:solidFill>
                <a:latin typeface="+mn-lt"/>
                <a:ea typeface="+mn-ea"/>
                <a:cs typeface="+mn-cs"/>
              </a:defRPr>
            </a:lvl4pPr>
            <a:lvl5pPr marL="2204247" indent="-390052" algn="l" defTabSz="1306220" rtl="0" eaLnBrk="1" latinLnBrk="0" hangingPunct="1">
              <a:lnSpc>
                <a:spcPct val="100000"/>
              </a:lnSpc>
              <a:spcBef>
                <a:spcPts val="571"/>
              </a:spcBef>
              <a:spcAft>
                <a:spcPts val="0"/>
              </a:spcAft>
              <a:buClr>
                <a:schemeClr val="accent1"/>
              </a:buClr>
              <a:buFont typeface="Arial" pitchFamily="34" charset="0"/>
              <a:buChar char="•"/>
              <a:defRPr sz="1800" kern="1200">
                <a:solidFill>
                  <a:schemeClr val="bg2"/>
                </a:solidFill>
                <a:latin typeface="+mn-lt"/>
                <a:ea typeface="+mn-ea"/>
                <a:cs typeface="+mn-cs"/>
              </a:defRPr>
            </a:lvl5pPr>
            <a:lvl6pPr marL="3592106" indent="-326555" algn="l" defTabSz="1306220" rtl="0" eaLnBrk="1" latinLnBrk="0" hangingPunct="1">
              <a:spcBef>
                <a:spcPct val="20000"/>
              </a:spcBef>
              <a:buFont typeface="Arial" pitchFamily="34" charset="0"/>
              <a:buChar char="•"/>
              <a:defRPr sz="2900" kern="1200">
                <a:solidFill>
                  <a:schemeClr val="tx1"/>
                </a:solidFill>
                <a:latin typeface="+mn-lt"/>
                <a:ea typeface="+mn-ea"/>
                <a:cs typeface="+mn-cs"/>
              </a:defRPr>
            </a:lvl6pPr>
            <a:lvl7pPr marL="4245216" indent="-326555" algn="l" defTabSz="1306220" rtl="0" eaLnBrk="1" latinLnBrk="0" hangingPunct="1">
              <a:spcBef>
                <a:spcPct val="20000"/>
              </a:spcBef>
              <a:buFont typeface="Arial" pitchFamily="34" charset="0"/>
              <a:buChar char="•"/>
              <a:defRPr sz="2900" kern="1200">
                <a:solidFill>
                  <a:schemeClr val="tx1"/>
                </a:solidFill>
                <a:latin typeface="+mn-lt"/>
                <a:ea typeface="+mn-ea"/>
                <a:cs typeface="+mn-cs"/>
              </a:defRPr>
            </a:lvl7pPr>
            <a:lvl8pPr marL="4898327" indent="-326555" algn="l" defTabSz="1306220" rtl="0" eaLnBrk="1" latinLnBrk="0" hangingPunct="1">
              <a:spcBef>
                <a:spcPct val="20000"/>
              </a:spcBef>
              <a:buFont typeface="Arial" pitchFamily="34" charset="0"/>
              <a:buChar char="•"/>
              <a:defRPr sz="2900" kern="1200">
                <a:solidFill>
                  <a:schemeClr val="tx1"/>
                </a:solidFill>
                <a:latin typeface="+mn-lt"/>
                <a:ea typeface="+mn-ea"/>
                <a:cs typeface="+mn-cs"/>
              </a:defRPr>
            </a:lvl8pPr>
            <a:lvl9pPr marL="5551437" indent="-326555" algn="l" defTabSz="1306220" rtl="0" eaLnBrk="1" latinLnBrk="0" hangingPunct="1">
              <a:spcBef>
                <a:spcPct val="20000"/>
              </a:spcBef>
              <a:buFont typeface="Arial" pitchFamily="34" charset="0"/>
              <a:buChar char="•"/>
              <a:defRPr sz="2900" kern="1200">
                <a:solidFill>
                  <a:schemeClr val="tx1"/>
                </a:solidFill>
                <a:latin typeface="+mn-lt"/>
                <a:ea typeface="+mn-ea"/>
                <a:cs typeface="+mn-cs"/>
              </a:defRPr>
            </a:lvl9pPr>
          </a:lstStyle>
          <a:p>
            <a:r>
              <a:rPr lang="en-US" dirty="0" smtClean="0"/>
              <a:t>Current USH Big-Data Architecture (LH project)</a:t>
            </a:r>
            <a:endParaRPr lang="en-US" dirty="0"/>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7227" y="2280810"/>
            <a:ext cx="10594382" cy="50682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53967180"/>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a:t>
            </a:r>
            <a:endParaRPr lang="en-US" dirty="0"/>
          </a:p>
        </p:txBody>
      </p:sp>
      <p:sp>
        <p:nvSpPr>
          <p:cNvPr id="3" name="Content Placeholder 2"/>
          <p:cNvSpPr>
            <a:spLocks noGrp="1"/>
          </p:cNvSpPr>
          <p:nvPr>
            <p:ph sz="quarter" idx="10"/>
          </p:nvPr>
        </p:nvSpPr>
        <p:spPr>
          <a:xfrm>
            <a:off x="731520" y="1400946"/>
            <a:ext cx="13723782" cy="5933709"/>
          </a:xfrm>
        </p:spPr>
        <p:txBody>
          <a:bodyPr/>
          <a:lstStyle/>
          <a:p>
            <a:pPr marL="457200" indent="-457200">
              <a:buFont typeface="Arial" panose="020B0604020202020204" pitchFamily="34" charset="0"/>
              <a:buChar char="•"/>
            </a:pPr>
            <a:r>
              <a:rPr lang="en-US" dirty="0"/>
              <a:t>The Key Benefits of Apache Hadoop:</a:t>
            </a:r>
          </a:p>
          <a:p>
            <a:pPr marL="1187413" lvl="1" indent="-457200"/>
            <a:r>
              <a:rPr lang="en-US" dirty="0" smtClean="0"/>
              <a:t>Agility/Flexibility </a:t>
            </a:r>
            <a:r>
              <a:rPr lang="en-US" b="0" dirty="0"/>
              <a:t>(Quickest Time to Insight).</a:t>
            </a:r>
          </a:p>
          <a:p>
            <a:pPr marL="1187413" lvl="1" indent="-457200"/>
            <a:r>
              <a:rPr lang="en-US" dirty="0" smtClean="0"/>
              <a:t>Complex </a:t>
            </a:r>
            <a:r>
              <a:rPr lang="en-US" dirty="0"/>
              <a:t>Data Processing </a:t>
            </a:r>
            <a:r>
              <a:rPr lang="en-US" b="0" dirty="0"/>
              <a:t>(Any Language, Any Problem).</a:t>
            </a:r>
          </a:p>
          <a:p>
            <a:pPr marL="1187413" lvl="1" indent="-457200"/>
            <a:r>
              <a:rPr lang="en-US" dirty="0" smtClean="0"/>
              <a:t>Scalability </a:t>
            </a:r>
            <a:r>
              <a:rPr lang="en-US" dirty="0"/>
              <a:t>of Storage/Compute </a:t>
            </a:r>
            <a:r>
              <a:rPr lang="en-US" b="0" dirty="0"/>
              <a:t>(Freedom to Grow).</a:t>
            </a:r>
          </a:p>
          <a:p>
            <a:pPr marL="1187413" lvl="1" indent="-457200"/>
            <a:r>
              <a:rPr lang="en-US" dirty="0" smtClean="0"/>
              <a:t>Economical </a:t>
            </a:r>
            <a:r>
              <a:rPr lang="en-US" dirty="0"/>
              <a:t>Storage </a:t>
            </a:r>
            <a:r>
              <a:rPr lang="en-US" b="0" dirty="0"/>
              <a:t>(Keep All Your Data Alive Forever</a:t>
            </a:r>
            <a:r>
              <a:rPr lang="en-US" b="0" dirty="0" smtClean="0"/>
              <a:t>).</a:t>
            </a:r>
          </a:p>
          <a:p>
            <a:pPr marL="457200" indent="-457200">
              <a:buFont typeface="Arial" panose="020B0604020202020204" pitchFamily="34" charset="0"/>
              <a:buChar char="•"/>
            </a:pPr>
            <a:endParaRPr lang="en-US" b="0" dirty="0"/>
          </a:p>
          <a:p>
            <a:pPr marL="457200" indent="-457200">
              <a:buFont typeface="Arial" panose="020B0604020202020204" pitchFamily="34" charset="0"/>
              <a:buChar char="•"/>
            </a:pPr>
            <a:r>
              <a:rPr lang="en-US" dirty="0"/>
              <a:t>The Key Systems for Apache Hadoop are:</a:t>
            </a:r>
          </a:p>
          <a:p>
            <a:pPr marL="1187413" lvl="1" indent="-457200"/>
            <a:r>
              <a:rPr lang="en-US" dirty="0" smtClean="0"/>
              <a:t>Hadoop </a:t>
            </a:r>
            <a:r>
              <a:rPr lang="en-US" dirty="0"/>
              <a:t>Distributed File System</a:t>
            </a:r>
            <a:r>
              <a:rPr lang="en-US" b="0" dirty="0"/>
              <a:t>: self-healing </a:t>
            </a:r>
            <a:r>
              <a:rPr lang="en-US" b="0" dirty="0" smtClean="0"/>
              <a:t>high bandwidth clustered </a:t>
            </a:r>
            <a:r>
              <a:rPr lang="en-US" b="0" dirty="0"/>
              <a:t>storage.</a:t>
            </a:r>
          </a:p>
          <a:p>
            <a:pPr marL="1187413" lvl="1" indent="-457200"/>
            <a:r>
              <a:rPr lang="en-US" dirty="0" err="1" smtClean="0"/>
              <a:t>MapReduce</a:t>
            </a:r>
            <a:r>
              <a:rPr lang="en-US" b="0" dirty="0"/>
              <a:t>: distributed fault-tolerant </a:t>
            </a:r>
            <a:r>
              <a:rPr lang="en-US" b="0" dirty="0" smtClean="0"/>
              <a:t>resource management </a:t>
            </a:r>
            <a:r>
              <a:rPr lang="en-US" b="0" dirty="0"/>
              <a:t>coupled with scalable data processing.</a:t>
            </a:r>
            <a:endParaRPr lang="en-US" dirty="0"/>
          </a:p>
        </p:txBody>
      </p:sp>
    </p:spTree>
    <p:extLst>
      <p:ext uri="{BB962C8B-B14F-4D97-AF65-F5344CB8AC3E}">
        <p14:creationId xmlns:p14="http://schemas.microsoft.com/office/powerpoint/2010/main" val="2258326055"/>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p:txBody>
          <a:bodyPr/>
          <a:lstStyle/>
          <a:p>
            <a:r>
              <a:rPr lang="en-US" sz="3600" dirty="0" smtClean="0"/>
              <a:t>Thank You</a:t>
            </a:r>
            <a:endParaRPr lang="en-US" sz="3600" dirty="0"/>
          </a:p>
        </p:txBody>
      </p:sp>
    </p:spTree>
    <p:extLst>
      <p:ext uri="{BB962C8B-B14F-4D97-AF65-F5344CB8AC3E}">
        <p14:creationId xmlns:p14="http://schemas.microsoft.com/office/powerpoint/2010/main" val="1116543366"/>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3"/>
          </p:nvPr>
        </p:nvSpPr>
        <p:spPr>
          <a:xfrm>
            <a:off x="5218621" y="2478111"/>
            <a:ext cx="7559040" cy="3584022"/>
          </a:xfrm>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en-US" sz="8000"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BONUS</a:t>
            </a:r>
            <a:endParaRPr lang="en-US" sz="8000"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reflection blurRad="6350" stA="55000" endA="50" endPos="85000" dist="60007" dir="5400000" sy="-100000" algn="bl" rotWithShape="0"/>
              </a:effectLst>
            </a:endParaRPr>
          </a:p>
        </p:txBody>
      </p:sp>
    </p:spTree>
    <p:extLst>
      <p:ext uri="{BB962C8B-B14F-4D97-AF65-F5344CB8AC3E}">
        <p14:creationId xmlns:p14="http://schemas.microsoft.com/office/powerpoint/2010/main" val="3432680075"/>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Design with Patterns</a:t>
            </a:r>
            <a:endParaRPr lang="en-US" dirty="0"/>
          </a:p>
        </p:txBody>
      </p:sp>
      <p:pic>
        <p:nvPicPr>
          <p:cNvPr id="4" name="image26.png"/>
          <p:cNvPicPr/>
          <p:nvPr/>
        </p:nvPicPr>
        <p:blipFill>
          <a:blip r:embed="rId2"/>
          <a:srcRect/>
          <a:stretch>
            <a:fillRect/>
          </a:stretch>
        </p:blipFill>
        <p:spPr>
          <a:xfrm>
            <a:off x="1392237" y="2316163"/>
            <a:ext cx="10681230" cy="4626504"/>
          </a:xfrm>
          <a:prstGeom prst="rect">
            <a:avLst/>
          </a:prstGeom>
          <a:ln/>
        </p:spPr>
      </p:pic>
    </p:spTree>
    <p:extLst>
      <p:ext uri="{BB962C8B-B14F-4D97-AF65-F5344CB8AC3E}">
        <p14:creationId xmlns:p14="http://schemas.microsoft.com/office/powerpoint/2010/main" val="3794071586"/>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Combiners</a:t>
            </a:r>
            <a:endParaRPr lang="en-US" dirty="0"/>
          </a:p>
        </p:txBody>
      </p:sp>
      <p:pic>
        <p:nvPicPr>
          <p:cNvPr id="4" name="image13.png"/>
          <p:cNvPicPr/>
          <p:nvPr/>
        </p:nvPicPr>
        <p:blipFill>
          <a:blip r:embed="rId2"/>
          <a:srcRect/>
          <a:stretch>
            <a:fillRect/>
          </a:stretch>
        </p:blipFill>
        <p:spPr>
          <a:xfrm>
            <a:off x="1009121" y="1686983"/>
            <a:ext cx="7288212" cy="5137150"/>
          </a:xfrm>
          <a:prstGeom prst="rect">
            <a:avLst/>
          </a:prstGeom>
          <a:ln/>
        </p:spPr>
      </p:pic>
      <p:pic>
        <p:nvPicPr>
          <p:cNvPr id="5" name="image11.png"/>
          <p:cNvPicPr/>
          <p:nvPr/>
        </p:nvPicPr>
        <p:blipFill>
          <a:blip r:embed="rId3"/>
          <a:srcRect/>
          <a:stretch>
            <a:fillRect/>
          </a:stretch>
        </p:blipFill>
        <p:spPr>
          <a:xfrm>
            <a:off x="8493123" y="1686983"/>
            <a:ext cx="5053543" cy="5137150"/>
          </a:xfrm>
          <a:prstGeom prst="rect">
            <a:avLst/>
          </a:prstGeom>
          <a:ln/>
        </p:spPr>
      </p:pic>
    </p:spTree>
    <p:extLst>
      <p:ext uri="{BB962C8B-B14F-4D97-AF65-F5344CB8AC3E}">
        <p14:creationId xmlns:p14="http://schemas.microsoft.com/office/powerpoint/2010/main" val="3895563855"/>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 - 1</a:t>
            </a:r>
            <a:endParaRPr lang="en-US" dirty="0"/>
          </a:p>
        </p:txBody>
      </p:sp>
      <p:sp>
        <p:nvSpPr>
          <p:cNvPr id="3" name="Content Placeholder 2"/>
          <p:cNvSpPr>
            <a:spLocks noGrp="1"/>
          </p:cNvSpPr>
          <p:nvPr>
            <p:ph sz="quarter" idx="10"/>
          </p:nvPr>
        </p:nvSpPr>
        <p:spPr/>
        <p:txBody>
          <a:bodyPr/>
          <a:lstStyle/>
          <a:p>
            <a:r>
              <a:rPr lang="en-US" dirty="0" smtClean="0"/>
              <a:t>Write a </a:t>
            </a:r>
            <a:r>
              <a:rPr lang="en-US" dirty="0" err="1" smtClean="0"/>
              <a:t>mapreduce</a:t>
            </a:r>
            <a:r>
              <a:rPr lang="en-US" dirty="0" smtClean="0"/>
              <a:t> program that processes the </a:t>
            </a:r>
            <a:r>
              <a:rPr lang="en-US" dirty="0" err="1" smtClean="0"/>
              <a:t>purchases.txt</a:t>
            </a:r>
            <a:r>
              <a:rPr lang="en-US" dirty="0" smtClean="0"/>
              <a:t> file and output sum of sales for each weekday.</a:t>
            </a:r>
            <a:endParaRPr lang="en-US" dirty="0"/>
          </a:p>
        </p:txBody>
      </p:sp>
    </p:spTree>
    <p:extLst>
      <p:ext uri="{BB962C8B-B14F-4D97-AF65-F5344CB8AC3E}">
        <p14:creationId xmlns:p14="http://schemas.microsoft.com/office/powerpoint/2010/main" val="1502803507"/>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 - 2</a:t>
            </a:r>
            <a:endParaRPr lang="en-US" dirty="0"/>
          </a:p>
        </p:txBody>
      </p:sp>
      <p:sp>
        <p:nvSpPr>
          <p:cNvPr id="3" name="Content Placeholder 2"/>
          <p:cNvSpPr>
            <a:spLocks noGrp="1"/>
          </p:cNvSpPr>
          <p:nvPr>
            <p:ph sz="quarter" idx="10"/>
          </p:nvPr>
        </p:nvSpPr>
        <p:spPr/>
        <p:txBody>
          <a:bodyPr/>
          <a:lstStyle/>
          <a:p>
            <a:r>
              <a:rPr lang="en-US" dirty="0"/>
              <a:t>We are interested seeing what are the top tags used in posts.</a:t>
            </a:r>
          </a:p>
          <a:p>
            <a:r>
              <a:rPr lang="en-US" dirty="0"/>
              <a:t>Write a </a:t>
            </a:r>
            <a:r>
              <a:rPr lang="en-US" dirty="0" err="1"/>
              <a:t>mapreduce</a:t>
            </a:r>
            <a:r>
              <a:rPr lang="en-US" dirty="0"/>
              <a:t> program that would output Top 10 tags, ordered by the number of questions they appear in.</a:t>
            </a:r>
          </a:p>
          <a:p>
            <a:r>
              <a:rPr lang="en-US" dirty="0"/>
              <a:t>For an extra challenge you can think how to get a top 10 list of tags, where they are ordered by some weighted score by your choice.</a:t>
            </a:r>
            <a:endParaRPr lang="en-US" dirty="0"/>
          </a:p>
        </p:txBody>
      </p:sp>
    </p:spTree>
    <p:extLst>
      <p:ext uri="{BB962C8B-B14F-4D97-AF65-F5344CB8AC3E}">
        <p14:creationId xmlns:p14="http://schemas.microsoft.com/office/powerpoint/2010/main" val="2048054464"/>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Big Data - Volume</a:t>
            </a:r>
            <a:endParaRPr lang="en-US" dirty="0"/>
          </a:p>
        </p:txBody>
      </p:sp>
      <p:sp>
        <p:nvSpPr>
          <p:cNvPr id="3" name="Content Placeholder 2"/>
          <p:cNvSpPr>
            <a:spLocks noGrp="1"/>
          </p:cNvSpPr>
          <p:nvPr>
            <p:ph sz="quarter" idx="10"/>
          </p:nvPr>
        </p:nvSpPr>
        <p:spPr>
          <a:xfrm>
            <a:off x="1219200" y="5867400"/>
            <a:ext cx="12058650" cy="1695450"/>
          </a:xfrm>
        </p:spPr>
        <p:txBody>
          <a:bodyPr/>
          <a:lstStyle/>
          <a:p>
            <a:pPr marL="457200" indent="-457200">
              <a:buFont typeface="Arial" panose="020B0604020202020204" pitchFamily="34" charset="0"/>
              <a:buChar char="•"/>
            </a:pPr>
            <a:r>
              <a:rPr lang="en-US" sz="2400" dirty="0" smtClean="0"/>
              <a:t>SAN is expensive reliable storage – puts cap on amount usage</a:t>
            </a:r>
          </a:p>
          <a:p>
            <a:pPr marL="457200" indent="-457200">
              <a:buFont typeface="Arial" panose="020B0604020202020204" pitchFamily="34" charset="0"/>
              <a:buChar char="•"/>
            </a:pPr>
            <a:r>
              <a:rPr lang="en-US" sz="2400" dirty="0" smtClean="0"/>
              <a:t>Reading, processing and streaming data from SAN is slow</a:t>
            </a:r>
            <a:endParaRPr lang="en-US" sz="2400" dirty="0"/>
          </a:p>
        </p:txBody>
      </p:sp>
      <p:pic>
        <p:nvPicPr>
          <p:cNvPr id="5" name="image10.jpg"/>
          <p:cNvPicPr/>
          <p:nvPr/>
        </p:nvPicPr>
        <p:blipFill>
          <a:blip r:embed="rId2"/>
          <a:srcRect/>
          <a:stretch>
            <a:fillRect/>
          </a:stretch>
        </p:blipFill>
        <p:spPr>
          <a:xfrm>
            <a:off x="723198" y="1481772"/>
            <a:ext cx="6668202" cy="4137978"/>
          </a:xfrm>
          <a:prstGeom prst="rect">
            <a:avLst/>
          </a:prstGeom>
          <a:ln/>
        </p:spPr>
      </p:pic>
      <p:pic>
        <p:nvPicPr>
          <p:cNvPr id="6" name="image09.png"/>
          <p:cNvPicPr/>
          <p:nvPr/>
        </p:nvPicPr>
        <p:blipFill>
          <a:blip r:embed="rId3"/>
          <a:srcRect/>
          <a:stretch>
            <a:fillRect/>
          </a:stretch>
        </p:blipFill>
        <p:spPr>
          <a:xfrm>
            <a:off x="7960042" y="1532255"/>
            <a:ext cx="4689158" cy="3935095"/>
          </a:xfrm>
          <a:prstGeom prst="rect">
            <a:avLst/>
          </a:prstGeom>
          <a:ln/>
        </p:spPr>
      </p:pic>
    </p:spTree>
    <p:extLst>
      <p:ext uri="{BB962C8B-B14F-4D97-AF65-F5344CB8AC3E}">
        <p14:creationId xmlns:p14="http://schemas.microsoft.com/office/powerpoint/2010/main" val="657579198"/>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 - </a:t>
            </a:r>
            <a:r>
              <a:rPr lang="en-US" dirty="0" smtClean="0"/>
              <a:t>3</a:t>
            </a:r>
            <a:endParaRPr lang="en-US" dirty="0"/>
          </a:p>
        </p:txBody>
      </p:sp>
      <p:sp>
        <p:nvSpPr>
          <p:cNvPr id="3" name="Content Placeholder 2"/>
          <p:cNvSpPr>
            <a:spLocks noGrp="1"/>
          </p:cNvSpPr>
          <p:nvPr>
            <p:ph sz="quarter" idx="10"/>
          </p:nvPr>
        </p:nvSpPr>
        <p:spPr/>
        <p:txBody>
          <a:bodyPr/>
          <a:lstStyle/>
          <a:p>
            <a:r>
              <a:rPr lang="en-US" sz="2400" dirty="0"/>
              <a:t>We have a lot of passionate students that bring a lot of value to forums. Forums also sometimes need a watchful eye on them, to make sure that posts are tagged in a way that helps to find them, that the tone on forums stays positive, and in general - they need people who can perform some management tasks - forum moderators. These are usually chosen from students who already have shown that they are active and helpful forum participants.</a:t>
            </a:r>
          </a:p>
          <a:p>
            <a:r>
              <a:rPr lang="en-US" sz="2400" dirty="0"/>
              <a:t>Our students come from all around the world, so we need to know both at what times of day the activity is the highest, and to know which of the students are active at that time.</a:t>
            </a:r>
          </a:p>
          <a:p>
            <a:r>
              <a:rPr lang="en-US" sz="2400" dirty="0"/>
              <a:t>In this exercise your task is to find for each student what is the hour during which the student has posted the most posts. Output from reducers should be</a:t>
            </a:r>
            <a:r>
              <a:rPr lang="en-US" sz="2400" dirty="0" smtClean="0"/>
              <a:t>: </a:t>
            </a:r>
            <a:r>
              <a:rPr lang="en-US" sz="2400" dirty="0" err="1">
                <a:solidFill>
                  <a:srgbClr val="0000FF"/>
                </a:solidFill>
              </a:rPr>
              <a:t>author_id</a:t>
            </a:r>
            <a:r>
              <a:rPr lang="en-US" sz="2400" dirty="0">
                <a:solidFill>
                  <a:srgbClr val="0000FF"/>
                </a:solidFill>
              </a:rPr>
              <a:t>    hour</a:t>
            </a:r>
            <a:endParaRPr lang="en-US" sz="2400" dirty="0">
              <a:solidFill>
                <a:srgbClr val="0000FF"/>
              </a:solidFill>
            </a:endParaRPr>
          </a:p>
        </p:txBody>
      </p:sp>
    </p:spTree>
    <p:extLst>
      <p:ext uri="{BB962C8B-B14F-4D97-AF65-F5344CB8AC3E}">
        <p14:creationId xmlns:p14="http://schemas.microsoft.com/office/powerpoint/2010/main" val="3862211829"/>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Big Data - Variety</a:t>
            </a:r>
            <a:endParaRPr lang="en-US" dirty="0"/>
          </a:p>
        </p:txBody>
      </p:sp>
      <p:sp>
        <p:nvSpPr>
          <p:cNvPr id="3" name="Content Placeholder 2"/>
          <p:cNvSpPr>
            <a:spLocks noGrp="1"/>
          </p:cNvSpPr>
          <p:nvPr>
            <p:ph sz="quarter" idx="10"/>
          </p:nvPr>
        </p:nvSpPr>
        <p:spPr>
          <a:xfrm>
            <a:off x="723198" y="4286250"/>
            <a:ext cx="12978115" cy="2577232"/>
          </a:xfrm>
        </p:spPr>
        <p:txBody>
          <a:bodyPr/>
          <a:lstStyle/>
          <a:p>
            <a:pPr marL="457200" indent="-457200">
              <a:buFont typeface="Arial" panose="020B0604020202020204" pitchFamily="34" charset="0"/>
              <a:buChar char="•"/>
            </a:pPr>
            <a:r>
              <a:rPr lang="en-US" dirty="0" smtClean="0"/>
              <a:t>RDMS provides limits on unstructured data</a:t>
            </a:r>
          </a:p>
          <a:p>
            <a:pPr marL="457200" indent="-457200">
              <a:buFont typeface="Arial" panose="020B0604020202020204" pitchFamily="34" charset="0"/>
              <a:buChar char="•"/>
            </a:pPr>
            <a:r>
              <a:rPr lang="en-US" dirty="0" smtClean="0"/>
              <a:t>How about new format that is not in plan right now?</a:t>
            </a:r>
          </a:p>
          <a:p>
            <a:pPr marL="457200" indent="-457200">
              <a:buFont typeface="Arial" panose="020B0604020202020204" pitchFamily="34" charset="0"/>
              <a:buChar char="•"/>
            </a:pPr>
            <a:r>
              <a:rPr lang="en-US" dirty="0" smtClean="0"/>
              <a:t>Storing data in </a:t>
            </a:r>
            <a:r>
              <a:rPr lang="en-US" dirty="0"/>
              <a:t>its original format </a:t>
            </a:r>
            <a:r>
              <a:rPr lang="en-US" dirty="0" smtClean="0"/>
              <a:t>and </a:t>
            </a:r>
            <a:r>
              <a:rPr lang="en-US" dirty="0"/>
              <a:t>process the data later in different ways you might not even have thought of originally</a:t>
            </a:r>
          </a:p>
        </p:txBody>
      </p:sp>
      <p:pic>
        <p:nvPicPr>
          <p:cNvPr id="5" name="image17.png"/>
          <p:cNvPicPr/>
          <p:nvPr/>
        </p:nvPicPr>
        <p:blipFill>
          <a:blip r:embed="rId3"/>
          <a:srcRect/>
          <a:stretch>
            <a:fillRect/>
          </a:stretch>
        </p:blipFill>
        <p:spPr>
          <a:xfrm>
            <a:off x="1060767" y="1536064"/>
            <a:ext cx="5778183" cy="2273935"/>
          </a:xfrm>
          <a:prstGeom prst="rect">
            <a:avLst/>
          </a:prstGeom>
          <a:ln/>
        </p:spPr>
      </p:pic>
      <p:pic>
        <p:nvPicPr>
          <p:cNvPr id="6" name="image03.png"/>
          <p:cNvPicPr/>
          <p:nvPr/>
        </p:nvPicPr>
        <p:blipFill>
          <a:blip r:embed="rId4"/>
          <a:srcRect/>
          <a:stretch>
            <a:fillRect/>
          </a:stretch>
        </p:blipFill>
        <p:spPr>
          <a:xfrm>
            <a:off x="8266747" y="1612264"/>
            <a:ext cx="4420553" cy="1950086"/>
          </a:xfrm>
          <a:prstGeom prst="rect">
            <a:avLst/>
          </a:prstGeom>
          <a:ln/>
        </p:spPr>
      </p:pic>
    </p:spTree>
    <p:extLst>
      <p:ext uri="{BB962C8B-B14F-4D97-AF65-F5344CB8AC3E}">
        <p14:creationId xmlns:p14="http://schemas.microsoft.com/office/powerpoint/2010/main" val="2638862110"/>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Big Data - Velocity</a:t>
            </a:r>
            <a:endParaRPr lang="en-US" dirty="0"/>
          </a:p>
        </p:txBody>
      </p:sp>
      <p:sp>
        <p:nvSpPr>
          <p:cNvPr id="3" name="Content Placeholder 2"/>
          <p:cNvSpPr>
            <a:spLocks noGrp="1"/>
          </p:cNvSpPr>
          <p:nvPr>
            <p:ph sz="quarter" idx="10"/>
          </p:nvPr>
        </p:nvSpPr>
        <p:spPr>
          <a:xfrm>
            <a:off x="723198" y="3848100"/>
            <a:ext cx="12978115" cy="3339232"/>
          </a:xfrm>
        </p:spPr>
        <p:txBody>
          <a:bodyPr/>
          <a:lstStyle/>
          <a:p>
            <a:pPr marL="457200" indent="-457200">
              <a:buFont typeface="Arial" panose="020B0604020202020204" pitchFamily="34" charset="0"/>
              <a:buChar char="•"/>
            </a:pPr>
            <a:r>
              <a:rPr lang="en-US" dirty="0"/>
              <a:t>we can’t store it as it arrives, we’ll end up discarding some of </a:t>
            </a:r>
            <a:r>
              <a:rPr lang="en-US" dirty="0" smtClean="0"/>
              <a:t>it that can be important latter</a:t>
            </a:r>
          </a:p>
          <a:p>
            <a:pPr marL="457200" indent="-457200">
              <a:buFont typeface="Arial" panose="020B0604020202020204" pitchFamily="34" charset="0"/>
              <a:buChar char="•"/>
            </a:pPr>
            <a:r>
              <a:rPr lang="en-US" dirty="0" smtClean="0"/>
              <a:t>Normally store the purchased and saved data but not the browsing data.</a:t>
            </a:r>
          </a:p>
          <a:p>
            <a:pPr marL="457200" indent="-457200">
              <a:buFont typeface="Arial" panose="020B0604020202020204" pitchFamily="34" charset="0"/>
              <a:buChar char="•"/>
            </a:pPr>
            <a:r>
              <a:rPr lang="en-US" dirty="0" smtClean="0"/>
              <a:t>How about storing and processing all data?</a:t>
            </a:r>
            <a:endParaRPr lang="en-US" dirty="0"/>
          </a:p>
        </p:txBody>
      </p:sp>
      <p:pic>
        <p:nvPicPr>
          <p:cNvPr id="5" name="image02.png"/>
          <p:cNvPicPr/>
          <p:nvPr/>
        </p:nvPicPr>
        <p:blipFill>
          <a:blip r:embed="rId2"/>
          <a:srcRect/>
          <a:stretch>
            <a:fillRect/>
          </a:stretch>
        </p:blipFill>
        <p:spPr>
          <a:xfrm>
            <a:off x="818448" y="1350962"/>
            <a:ext cx="8116002" cy="1811338"/>
          </a:xfrm>
          <a:prstGeom prst="rect">
            <a:avLst/>
          </a:prstGeom>
          <a:ln/>
        </p:spPr>
      </p:pic>
    </p:spTree>
    <p:extLst>
      <p:ext uri="{BB962C8B-B14F-4D97-AF65-F5344CB8AC3E}">
        <p14:creationId xmlns:p14="http://schemas.microsoft.com/office/powerpoint/2010/main" val="4279852979"/>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Requirements</a:t>
            </a:r>
            <a:endParaRPr lang="en-US" dirty="0"/>
          </a:p>
        </p:txBody>
      </p:sp>
      <p:sp>
        <p:nvSpPr>
          <p:cNvPr id="3" name="Content Placeholder 2"/>
          <p:cNvSpPr>
            <a:spLocks noGrp="1"/>
          </p:cNvSpPr>
          <p:nvPr>
            <p:ph sz="quarter" idx="10"/>
          </p:nvPr>
        </p:nvSpPr>
        <p:spPr>
          <a:xfrm>
            <a:off x="723198" y="2125857"/>
            <a:ext cx="12978115" cy="1722243"/>
          </a:xfrm>
        </p:spPr>
        <p:txBody>
          <a:bodyPr/>
          <a:lstStyle/>
          <a:p>
            <a:pPr marL="514350" indent="-514350">
              <a:buAutoNum type="arabicPeriod"/>
            </a:pPr>
            <a:r>
              <a:rPr lang="en-US" dirty="0" smtClean="0"/>
              <a:t>Store </a:t>
            </a:r>
            <a:r>
              <a:rPr lang="en-US" dirty="0"/>
              <a:t>massive amounts of </a:t>
            </a:r>
            <a:r>
              <a:rPr lang="en-US" dirty="0" smtClean="0"/>
              <a:t>data </a:t>
            </a:r>
            <a:r>
              <a:rPr lang="en-US" dirty="0"/>
              <a:t>in a cost-effective </a:t>
            </a:r>
            <a:r>
              <a:rPr lang="en-US" dirty="0" smtClean="0"/>
              <a:t>way</a:t>
            </a:r>
          </a:p>
          <a:p>
            <a:pPr marL="514350" indent="-514350">
              <a:buAutoNum type="arabicPeriod"/>
            </a:pPr>
            <a:r>
              <a:rPr lang="en-US" dirty="0" smtClean="0"/>
              <a:t>Process the data efficiently and fast</a:t>
            </a:r>
          </a:p>
          <a:p>
            <a:pPr marL="514350" indent="-514350">
              <a:buAutoNum type="arabicPeriod"/>
            </a:pPr>
            <a:endParaRPr lang="en-US" dirty="0"/>
          </a:p>
          <a:p>
            <a:pPr marL="457200" indent="-457200">
              <a:buFont typeface="Arial" panose="020B0604020202020204" pitchFamily="34" charset="0"/>
              <a:buChar char="•"/>
            </a:pPr>
            <a:r>
              <a:rPr lang="en-US" dirty="0" smtClean="0"/>
              <a:t>Constraints</a:t>
            </a:r>
          </a:p>
          <a:p>
            <a:pPr marL="1187413" lvl="1" indent="-457200"/>
            <a:r>
              <a:rPr lang="en-US" dirty="0" smtClean="0"/>
              <a:t>Limited storage capability per machine</a:t>
            </a:r>
          </a:p>
          <a:p>
            <a:pPr marL="1187413" lvl="1" indent="-457200"/>
            <a:r>
              <a:rPr lang="en-US" dirty="0" smtClean="0"/>
              <a:t>Limited processing capability per machine</a:t>
            </a:r>
            <a:endParaRPr lang="en-US" dirty="0"/>
          </a:p>
        </p:txBody>
      </p:sp>
      <p:sp>
        <p:nvSpPr>
          <p:cNvPr id="4" name="Text Placeholder 3"/>
          <p:cNvSpPr>
            <a:spLocks noGrp="1"/>
          </p:cNvSpPr>
          <p:nvPr>
            <p:ph type="body" sz="quarter" idx="11"/>
          </p:nvPr>
        </p:nvSpPr>
        <p:spPr/>
        <p:txBody>
          <a:bodyPr/>
          <a:lstStyle/>
          <a:p>
            <a:r>
              <a:rPr lang="en-US" dirty="0" smtClean="0"/>
              <a:t>Problems need to be solved</a:t>
            </a:r>
            <a:endParaRPr lang="en-US" dirty="0"/>
          </a:p>
        </p:txBody>
      </p:sp>
    </p:spTree>
    <p:extLst>
      <p:ext uri="{BB962C8B-B14F-4D97-AF65-F5344CB8AC3E}">
        <p14:creationId xmlns:p14="http://schemas.microsoft.com/office/powerpoint/2010/main" val="1053614274"/>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AGT Intl.">
      <a:dk1>
        <a:srgbClr val="000000"/>
      </a:dk1>
      <a:lt1>
        <a:srgbClr val="FFFFFF"/>
      </a:lt1>
      <a:dk2>
        <a:srgbClr val="EFE9E5"/>
      </a:dk2>
      <a:lt2>
        <a:srgbClr val="464646"/>
      </a:lt2>
      <a:accent1>
        <a:srgbClr val="ED1933"/>
      </a:accent1>
      <a:accent2>
        <a:srgbClr val="B60E22"/>
      </a:accent2>
      <a:accent3>
        <a:srgbClr val="6B61A1"/>
      </a:accent3>
      <a:accent4>
        <a:srgbClr val="443D67"/>
      </a:accent4>
      <a:accent5>
        <a:srgbClr val="918AA8"/>
      </a:accent5>
      <a:accent6>
        <a:srgbClr val="7D7D7D"/>
      </a:accent6>
      <a:hlink>
        <a:srgbClr val="C00000"/>
      </a:hlink>
      <a:folHlink>
        <a:srgbClr val="FF1705"/>
      </a:folHlink>
    </a:clrScheme>
    <a:fontScheme name="AGT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none" rtlCol="0">
        <a:spAutoFit/>
      </a:bodyPr>
      <a:lstStyle>
        <a:defPPr>
          <a:defRPr dirty="0" smtClean="0">
            <a:solidFill>
              <a:schemeClr val="bg2"/>
            </a:solidFill>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2.xml><?xml version="1.0" encoding="utf-8"?>
<?mso-contentType ?>
<SharedContentType xmlns="Microsoft.SharePoint.Taxonomy.ContentTypeSync" SourceId="c52c23b1-ea16-497b-8061-47fc6721f3bf" ContentTypeId="0x0101" PreviousValue="false"/>
</file>

<file path=customXml/item3.xml><?xml version="1.0" encoding="utf-8"?>
<ct:contentTypeSchema xmlns:ct="http://schemas.microsoft.com/office/2006/metadata/contentType" xmlns:ma="http://schemas.microsoft.com/office/2006/metadata/properties/metaAttributes" ct:_="" ma:_="" ma:contentTypeName="Document" ma:contentTypeID="0x01010039667ECD6F015B4B97361B83E05B22DE" ma:contentTypeVersion="3" ma:contentTypeDescription="Create a new document." ma:contentTypeScope="" ma:versionID="47ffa1707eddc902dc8df4777d632fb0">
  <xsd:schema xmlns:xsd="http://www.w3.org/2001/XMLSchema" xmlns:xs="http://www.w3.org/2001/XMLSchema" xmlns:p="http://schemas.microsoft.com/office/2006/metadata/properties" xmlns:ns1="http://schemas.microsoft.com/sharepoint/v3" xmlns:ns2="deeb29f2-3575-41ea-aba8-97dd5db134bd" targetNamespace="http://schemas.microsoft.com/office/2006/metadata/properties" ma:root="true" ma:fieldsID="9b6902c2bdb606dc615b930e8725e833" ns1:_="" ns2:_="">
    <xsd:import namespace="http://schemas.microsoft.com/sharepoint/v3"/>
    <xsd:import namespace="deeb29f2-3575-41ea-aba8-97dd5db134bd"/>
    <xsd:element name="properties">
      <xsd:complexType>
        <xsd:sequence>
          <xsd:element name="documentManagement">
            <xsd:complexType>
              <xsd:all>
                <xsd:element ref="ns2:_dlc_DocId" minOccurs="0"/>
                <xsd:element ref="ns2:_dlc_DocIdUrl" minOccurs="0"/>
                <xsd:element ref="ns2:_dlc_DocIdPersistId" minOccurs="0"/>
                <xsd:element ref="ns1:PublishingStartDate" minOccurs="0"/>
                <xsd:element ref="ns1:PublishingExpirationDat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11" nillable="true" ma:displayName="Scheduling Start Date" ma:description="" ma:hidden="true" ma:internalName="PublishingStartDate">
      <xsd:simpleType>
        <xsd:restriction base="dms:Unknown"/>
      </xsd:simpleType>
    </xsd:element>
    <xsd:element name="PublishingExpirationDate" ma:index="12" nillable="true" ma:displayName="Scheduling End Date" ma:description="" ma:hidden="true" ma:internalName="PublishingExpirationDat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deeb29f2-3575-41ea-aba8-97dd5db134bd"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fals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p:properties xmlns:p="http://schemas.microsoft.com/office/2006/metadata/properties" xmlns:xsi="http://www.w3.org/2001/XMLSchema-instance" xmlns:pc="http://schemas.microsoft.com/office/infopath/2007/PartnerControls">
  <documentManagement>
    <PublishingExpirationDate xmlns="http://schemas.microsoft.com/sharepoint/v3" xsi:nil="true"/>
    <PublishingStartDate xmlns="http://schemas.microsoft.com/sharepoint/v3" xsi:nil="true"/>
    <_dlc_DocId xmlns="deeb29f2-3575-41ea-aba8-97dd5db134bd">BRANDPORTAL-16-10</_dlc_DocId>
    <_dlc_DocIdUrl xmlns="deeb29f2-3575-41ea-aba8-97dd5db134bd">
      <Url>http://iagt.com/branding/_layouts/DocIdRedir.aspx?ID=BRANDPORTAL-16-10</Url>
      <Description>BRANDPORTAL-16-10</Description>
    </_dlc_DocIdUrl>
    <_dlc_DocIdPersistId xmlns="deeb29f2-3575-41ea-aba8-97dd5db134bd" xsi:nil="true"/>
  </documentManagement>
</p:properties>
</file>

<file path=customXml/item5.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172DC9B-464E-4CA6-906F-BD6F58D04D43}">
  <ds:schemaRefs>
    <ds:schemaRef ds:uri="http://schemas.microsoft.com/sharepoint/events"/>
  </ds:schemaRefs>
</ds:datastoreItem>
</file>

<file path=customXml/itemProps2.xml><?xml version="1.0" encoding="utf-8"?>
<ds:datastoreItem xmlns:ds="http://schemas.openxmlformats.org/officeDocument/2006/customXml" ds:itemID="{6DDF9835-0843-45E0-8B13-7DB035A6140A}">
  <ds:schemaRefs>
    <ds:schemaRef ds:uri="Microsoft.SharePoint.Taxonomy.ContentTypeSync"/>
  </ds:schemaRefs>
</ds:datastoreItem>
</file>

<file path=customXml/itemProps3.xml><?xml version="1.0" encoding="utf-8"?>
<ds:datastoreItem xmlns:ds="http://schemas.openxmlformats.org/officeDocument/2006/customXml" ds:itemID="{80C8CD7E-9552-42AC-910F-6D9B39DC7B9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deeb29f2-3575-41ea-aba8-97dd5db134b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xml><?xml version="1.0" encoding="utf-8"?>
<ds:datastoreItem xmlns:ds="http://schemas.openxmlformats.org/officeDocument/2006/customXml" ds:itemID="{04CBF26D-1118-434B-A714-A3474FA06DEC}">
  <ds:schemaRefs>
    <ds:schemaRef ds:uri="http://schemas.microsoft.com/office/infopath/2007/PartnerControls"/>
    <ds:schemaRef ds:uri="http://purl.org/dc/dcmitype/"/>
    <ds:schemaRef ds:uri="http://schemas.microsoft.com/sharepoint/v3"/>
    <ds:schemaRef ds:uri="http://purl.org/dc/terms/"/>
    <ds:schemaRef ds:uri="http://www.w3.org/XML/1998/namespace"/>
    <ds:schemaRef ds:uri="http://schemas.microsoft.com/office/2006/documentManagement/types"/>
    <ds:schemaRef ds:uri="http://purl.org/dc/elements/1.1/"/>
    <ds:schemaRef ds:uri="http://schemas.openxmlformats.org/package/2006/metadata/core-properties"/>
    <ds:schemaRef ds:uri="deeb29f2-3575-41ea-aba8-97dd5db134bd"/>
    <ds:schemaRef ds:uri="http://schemas.microsoft.com/office/2006/metadata/properties"/>
  </ds:schemaRefs>
</ds:datastoreItem>
</file>

<file path=customXml/itemProps5.xml><?xml version="1.0" encoding="utf-8"?>
<ds:datastoreItem xmlns:ds="http://schemas.openxmlformats.org/officeDocument/2006/customXml" ds:itemID="{9B1956F3-C70D-469D-AD7E-8E64EB1D67B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1979</TotalTime>
  <Words>3025</Words>
  <Application>Microsoft Macintosh PowerPoint</Application>
  <PresentationFormat>Custom</PresentationFormat>
  <Paragraphs>502</Paragraphs>
  <Slides>60</Slides>
  <Notes>9</Notes>
  <HiddenSlides>0</HiddenSlides>
  <MMClips>0</MMClips>
  <ScaleCrop>false</ScaleCrop>
  <HeadingPairs>
    <vt:vector size="4" baseType="variant">
      <vt:variant>
        <vt:lpstr>Theme</vt:lpstr>
      </vt:variant>
      <vt:variant>
        <vt:i4>1</vt:i4>
      </vt:variant>
      <vt:variant>
        <vt:lpstr>Slide Titles</vt:lpstr>
      </vt:variant>
      <vt:variant>
        <vt:i4>60</vt:i4>
      </vt:variant>
    </vt:vector>
  </HeadingPairs>
  <TitlesOfParts>
    <vt:vector size="61" baseType="lpstr">
      <vt:lpstr>Office Theme</vt:lpstr>
      <vt:lpstr>Introduction to Big Data</vt:lpstr>
      <vt:lpstr>Agenda</vt:lpstr>
      <vt:lpstr>Limitation of Existing Data Architecture – E.g. Analytics</vt:lpstr>
      <vt:lpstr>What is Big Data?</vt:lpstr>
      <vt:lpstr>The 3 V’s of Big Data</vt:lpstr>
      <vt:lpstr>Big Data - Volume</vt:lpstr>
      <vt:lpstr>Big Data - Variety</vt:lpstr>
      <vt:lpstr>Big Data - Velocity</vt:lpstr>
      <vt:lpstr>Requirements</vt:lpstr>
      <vt:lpstr>PowerPoint Presentation</vt:lpstr>
      <vt:lpstr>Reference Architecture</vt:lpstr>
      <vt:lpstr>Big Data Platform</vt:lpstr>
      <vt:lpstr>Example of Big-Data Platform</vt:lpstr>
      <vt:lpstr>Complexity: A Key Customer Challenge</vt:lpstr>
      <vt:lpstr>AGT’s Data processing Platform - Architectural Requirements</vt:lpstr>
      <vt:lpstr>AGT Big-Data Architecture (Component View)</vt:lpstr>
      <vt:lpstr>AGT Big-Data Architecture (Component View)</vt:lpstr>
      <vt:lpstr>AGT Big-Data Architecture (Component View)</vt:lpstr>
      <vt:lpstr>AGT Big-Data Architecture (Component View)</vt:lpstr>
      <vt:lpstr>Analytics Platform Architecture (Component View)</vt:lpstr>
      <vt:lpstr>AGT Cloud Architecture (Component View)</vt:lpstr>
      <vt:lpstr>AGT Cloud Architecture (Component View)</vt:lpstr>
      <vt:lpstr>AGT Cloud Platform Architecture (Component View)</vt:lpstr>
      <vt:lpstr>AGT Cloud Enabled Analytics Platform Architecture (Component View)</vt:lpstr>
      <vt:lpstr>What is Apache Hadoop?</vt:lpstr>
      <vt:lpstr>The Key Benefit: Agility/Flexibility</vt:lpstr>
      <vt:lpstr>Flexibility: Complex Data Processing</vt:lpstr>
      <vt:lpstr>Scalability: Scalable Software Development</vt:lpstr>
      <vt:lpstr>Scalability: Keep All Data Alive Forever</vt:lpstr>
      <vt:lpstr>Use The Right Tool For the Right Job</vt:lpstr>
      <vt:lpstr>HDFS: Hadoop Distributed File System</vt:lpstr>
      <vt:lpstr>HDFS: Hadoop Distributed File System</vt:lpstr>
      <vt:lpstr>HDFS: Hadoop Distributed File System</vt:lpstr>
      <vt:lpstr>HDFS: Data Redundancy</vt:lpstr>
      <vt:lpstr>HDFS: NameNode High Availability</vt:lpstr>
      <vt:lpstr>Hadoop Distributed File System</vt:lpstr>
      <vt:lpstr>MapReduce Concept - 1</vt:lpstr>
      <vt:lpstr>MapReduce Concept - 2</vt:lpstr>
      <vt:lpstr>MapReduce Concept - 3</vt:lpstr>
      <vt:lpstr>MapReduce: Computational Framework</vt:lpstr>
      <vt:lpstr>Map Reduce - Trackers</vt:lpstr>
      <vt:lpstr>MapReduce: Resource Manager/Scheduler</vt:lpstr>
      <vt:lpstr>MapReduce</vt:lpstr>
      <vt:lpstr>MapReduce - Example</vt:lpstr>
      <vt:lpstr>But Network Are Faster Than Disks!</vt:lpstr>
      <vt:lpstr>Hadoop High Level Architecture – Component Relationship</vt:lpstr>
      <vt:lpstr>Changes For Better Availability/Scalability</vt:lpstr>
      <vt:lpstr>Hadoop Ecosystem</vt:lpstr>
      <vt:lpstr>Cloudera’s Distribution Including Apache Hadoop </vt:lpstr>
      <vt:lpstr>Hadoop In The Typical Enterprise Data Stack</vt:lpstr>
      <vt:lpstr>MapReduce – Next Generation</vt:lpstr>
      <vt:lpstr>Example</vt:lpstr>
      <vt:lpstr>Conclusion:</vt:lpstr>
      <vt:lpstr>Thank You</vt:lpstr>
      <vt:lpstr>PowerPoint Presentation</vt:lpstr>
      <vt:lpstr>Design with Patterns</vt:lpstr>
      <vt:lpstr>Combiners</vt:lpstr>
      <vt:lpstr>Problem - 1</vt:lpstr>
      <vt:lpstr>Problem - 2</vt:lpstr>
      <vt:lpstr>Problem - 3</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Mary.Orion</dc:creator>
  <cp:lastModifiedBy>Joy Chakraborty</cp:lastModifiedBy>
  <cp:revision>1141</cp:revision>
  <cp:lastPrinted>2012-11-01T16:07:02Z</cp:lastPrinted>
  <dcterms:created xsi:type="dcterms:W3CDTF">2012-10-25T00:35:28Z</dcterms:created>
  <dcterms:modified xsi:type="dcterms:W3CDTF">2014-03-21T10:33:58Z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0x01010039667ECD6F015B4B97361B83E05B22DE</vt:lpwstr>
  </property>
  <property fmtid="{D5CDD505-2E9C-101B-9397-08002B2CF9AE}" pid="3" name="_dlc_DocIdItemGuid">
    <vt:lpwstr>1feba15c-2951-446a-a144-79678828bc6b</vt:lpwstr>
  </property>
  <property fmtid="{D5CDD505-2E9C-101B-9397-08002B2CF9AE}" pid="4" name="xd_ProgID">
    <vt:lpwstr/>
  </property>
  <property fmtid="{D5CDD505-2E9C-101B-9397-08002B2CF9AE}" pid="5" name="TemplateUrl">
    <vt:lpwstr/>
  </property>
</Properties>
</file>